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0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5" r:id="rId1"/>
    <p:sldMasterId id="2147483677" r:id="rId2"/>
  </p:sldMasterIdLst>
  <p:notesMasterIdLst>
    <p:notesMasterId r:id="rId54"/>
  </p:notesMasterIdLst>
  <p:handoutMasterIdLst>
    <p:handoutMasterId r:id="rId55"/>
  </p:handoutMasterIdLst>
  <p:sldIdLst>
    <p:sldId id="257" r:id="rId3"/>
    <p:sldId id="258" r:id="rId4"/>
    <p:sldId id="308" r:id="rId5"/>
    <p:sldId id="297" r:id="rId6"/>
    <p:sldId id="273" r:id="rId7"/>
    <p:sldId id="274" r:id="rId8"/>
    <p:sldId id="259" r:id="rId9"/>
    <p:sldId id="275" r:id="rId10"/>
    <p:sldId id="276" r:id="rId11"/>
    <p:sldId id="278" r:id="rId12"/>
    <p:sldId id="279" r:id="rId13"/>
    <p:sldId id="280" r:id="rId14"/>
    <p:sldId id="261" r:id="rId15"/>
    <p:sldId id="281" r:id="rId16"/>
    <p:sldId id="282" r:id="rId17"/>
    <p:sldId id="299" r:id="rId18"/>
    <p:sldId id="300" r:id="rId19"/>
    <p:sldId id="290" r:id="rId20"/>
    <p:sldId id="309" r:id="rId21"/>
    <p:sldId id="306" r:id="rId22"/>
    <p:sldId id="311" r:id="rId23"/>
    <p:sldId id="310" r:id="rId24"/>
    <p:sldId id="312" r:id="rId25"/>
    <p:sldId id="313" r:id="rId26"/>
    <p:sldId id="314" r:id="rId27"/>
    <p:sldId id="315" r:id="rId28"/>
    <p:sldId id="316" r:id="rId29"/>
    <p:sldId id="317" r:id="rId30"/>
    <p:sldId id="318" r:id="rId31"/>
    <p:sldId id="328" r:id="rId32"/>
    <p:sldId id="362" r:id="rId33"/>
    <p:sldId id="331" r:id="rId34"/>
    <p:sldId id="332" r:id="rId35"/>
    <p:sldId id="333" r:id="rId36"/>
    <p:sldId id="334" r:id="rId37"/>
    <p:sldId id="335" r:id="rId38"/>
    <p:sldId id="336" r:id="rId39"/>
    <p:sldId id="338" r:id="rId40"/>
    <p:sldId id="340" r:id="rId41"/>
    <p:sldId id="341" r:id="rId42"/>
    <p:sldId id="353" r:id="rId43"/>
    <p:sldId id="352" r:id="rId44"/>
    <p:sldId id="354" r:id="rId45"/>
    <p:sldId id="355" r:id="rId46"/>
    <p:sldId id="357" r:id="rId47"/>
    <p:sldId id="358" r:id="rId48"/>
    <p:sldId id="359" r:id="rId49"/>
    <p:sldId id="360" r:id="rId50"/>
    <p:sldId id="361" r:id="rId51"/>
    <p:sldId id="296" r:id="rId52"/>
    <p:sldId id="266" r:id="rId53"/>
  </p:sldIdLst>
  <p:sldSz cx="9144000" cy="6858000" type="screen4x3"/>
  <p:notesSz cx="6858000" cy="9144000"/>
  <p:defaultTextStyle>
    <a:defPPr>
      <a:defRPr lang="zh-CN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659"/>
    <p:restoredTop sz="93544"/>
  </p:normalViewPr>
  <p:slideViewPr>
    <p:cSldViewPr snapToGrid="0" snapToObjects="1">
      <p:cViewPr varScale="1">
        <p:scale>
          <a:sx n="83" d="100"/>
          <a:sy n="83" d="100"/>
        </p:scale>
        <p:origin x="-1452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3408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199E9FF-4185-BC4A-BA6E-0F16470D147C}" type="doc">
      <dgm:prSet loTypeId="urn:microsoft.com/office/officeart/2005/8/layout/list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94550FE9-D1CF-FA4C-899D-354D3B94E856}">
      <dgm:prSet phldrT="[文本]"/>
      <dgm:spPr/>
      <dgm:t>
        <a:bodyPr/>
        <a:lstStyle/>
        <a:p>
          <a:r>
            <a:rPr lang="zh-CN" altLang="en-US" dirty="0" smtClean="0"/>
            <a:t>为实现社会主义和共产主义理想而奋斗</a:t>
          </a:r>
          <a:endParaRPr lang="zh-CN" altLang="en-US" dirty="0"/>
        </a:p>
      </dgm:t>
    </dgm:pt>
    <dgm:pt modelId="{F5EF498D-2930-F74F-B10C-0123A8C8D4FC}" type="parTrans" cxnId="{95FFDB5E-A957-CE45-A485-B79D4737CB66}">
      <dgm:prSet/>
      <dgm:spPr/>
      <dgm:t>
        <a:bodyPr/>
        <a:lstStyle/>
        <a:p>
          <a:endParaRPr lang="zh-CN" altLang="en-US"/>
        </a:p>
      </dgm:t>
    </dgm:pt>
    <dgm:pt modelId="{C72C1F90-CD96-6642-9A25-E6765E41A2A9}" type="sibTrans" cxnId="{95FFDB5E-A957-CE45-A485-B79D4737CB66}">
      <dgm:prSet/>
      <dgm:spPr/>
      <dgm:t>
        <a:bodyPr/>
        <a:lstStyle/>
        <a:p>
          <a:endParaRPr lang="zh-CN" altLang="en-US"/>
        </a:p>
      </dgm:t>
    </dgm:pt>
    <dgm:pt modelId="{5F249239-2A41-4F4E-AA44-E6D4291AC4DC}">
      <dgm:prSet phldrT="[文本]"/>
      <dgm:spPr/>
      <dgm:t>
        <a:bodyPr/>
        <a:lstStyle/>
        <a:p>
          <a:r>
            <a:rPr lang="zh-CN" altLang="en-US" dirty="0" smtClean="0"/>
            <a:t>全心全意为人民服务</a:t>
          </a:r>
          <a:endParaRPr lang="zh-CN" altLang="en-US" dirty="0"/>
        </a:p>
      </dgm:t>
    </dgm:pt>
    <dgm:pt modelId="{C33057EB-D137-9348-8200-E9C5B7F81F14}" type="parTrans" cxnId="{0CBC2904-0518-0641-B91B-F29E7D48135F}">
      <dgm:prSet/>
      <dgm:spPr/>
      <dgm:t>
        <a:bodyPr/>
        <a:lstStyle/>
        <a:p>
          <a:endParaRPr lang="zh-CN" altLang="en-US"/>
        </a:p>
      </dgm:t>
    </dgm:pt>
    <dgm:pt modelId="{9B41BBB8-86D2-EF4B-91E0-F3AB5655F645}" type="sibTrans" cxnId="{0CBC2904-0518-0641-B91B-F29E7D48135F}">
      <dgm:prSet/>
      <dgm:spPr/>
      <dgm:t>
        <a:bodyPr/>
        <a:lstStyle/>
        <a:p>
          <a:endParaRPr lang="zh-CN" altLang="en-US"/>
        </a:p>
      </dgm:t>
    </dgm:pt>
    <dgm:pt modelId="{32F55A97-F87A-3048-9FFE-BCE6F27D485A}">
      <dgm:prSet phldrT="[文本]"/>
      <dgm:spPr/>
      <dgm:t>
        <a:bodyPr/>
        <a:lstStyle/>
        <a:p>
          <a:r>
            <a:rPr lang="zh-CN" altLang="en-US" dirty="0" smtClean="0"/>
            <a:t>始终把革命利益放在首位</a:t>
          </a:r>
          <a:endParaRPr lang="zh-CN" altLang="en-US" dirty="0"/>
        </a:p>
      </dgm:t>
    </dgm:pt>
    <dgm:pt modelId="{EA47E694-B565-C94E-BE72-62CE6679F7E7}" type="parTrans" cxnId="{FD97B4A8-37D4-8846-A364-0783618B3633}">
      <dgm:prSet/>
      <dgm:spPr/>
      <dgm:t>
        <a:bodyPr/>
        <a:lstStyle/>
        <a:p>
          <a:endParaRPr lang="zh-CN" altLang="en-US"/>
        </a:p>
      </dgm:t>
    </dgm:pt>
    <dgm:pt modelId="{069AC4CB-0E37-C04B-93D8-34690576EFE1}" type="sibTrans" cxnId="{FD97B4A8-37D4-8846-A364-0783618B3633}">
      <dgm:prSet/>
      <dgm:spPr/>
      <dgm:t>
        <a:bodyPr/>
        <a:lstStyle/>
        <a:p>
          <a:endParaRPr lang="zh-CN" altLang="en-US"/>
        </a:p>
      </dgm:t>
    </dgm:pt>
    <dgm:pt modelId="{F8CEF47A-4265-7A4C-8AE7-FB88205885B2}">
      <dgm:prSet/>
      <dgm:spPr/>
      <dgm:t>
        <a:bodyPr/>
        <a:lstStyle/>
        <a:p>
          <a:r>
            <a:rPr lang="zh-CN" altLang="en-US" dirty="0" smtClean="0"/>
            <a:t>树立社会新风，建立新型人际关系</a:t>
          </a:r>
          <a:endParaRPr lang="zh-CN" altLang="en-US" dirty="0"/>
        </a:p>
      </dgm:t>
    </dgm:pt>
    <dgm:pt modelId="{7A380807-8F4B-C945-BA58-FA37375A9367}" type="parTrans" cxnId="{311E0476-A2A2-044F-961E-0E428898A68C}">
      <dgm:prSet/>
      <dgm:spPr/>
      <dgm:t>
        <a:bodyPr/>
        <a:lstStyle/>
        <a:p>
          <a:endParaRPr lang="zh-CN" altLang="en-US"/>
        </a:p>
      </dgm:t>
    </dgm:pt>
    <dgm:pt modelId="{49B4B16F-3979-7F4A-9FAD-D93459752670}" type="sibTrans" cxnId="{311E0476-A2A2-044F-961E-0E428898A68C}">
      <dgm:prSet/>
      <dgm:spPr/>
      <dgm:t>
        <a:bodyPr/>
        <a:lstStyle/>
        <a:p>
          <a:endParaRPr lang="zh-CN" altLang="en-US"/>
        </a:p>
      </dgm:t>
    </dgm:pt>
    <dgm:pt modelId="{D84BAFE1-DB6A-274A-B160-381CA5BF6FD9}">
      <dgm:prSet/>
      <dgm:spPr/>
      <dgm:t>
        <a:bodyPr/>
        <a:lstStyle/>
        <a:p>
          <a:r>
            <a:rPr lang="zh-CN" altLang="en-US" dirty="0" smtClean="0"/>
            <a:t>修身自律，保持节操</a:t>
          </a:r>
          <a:endParaRPr lang="zh-CN" altLang="en-US" dirty="0"/>
        </a:p>
      </dgm:t>
    </dgm:pt>
    <dgm:pt modelId="{D4B8F8BD-329B-B049-ACFD-C1F39BAE4836}" type="parTrans" cxnId="{6FCC65C0-3797-194F-BBBF-3951F1DA9282}">
      <dgm:prSet/>
      <dgm:spPr/>
      <dgm:t>
        <a:bodyPr/>
        <a:lstStyle/>
        <a:p>
          <a:endParaRPr lang="zh-CN" altLang="en-US"/>
        </a:p>
      </dgm:t>
    </dgm:pt>
    <dgm:pt modelId="{AC7814A6-C16A-B344-9622-F4993294E865}" type="sibTrans" cxnId="{6FCC65C0-3797-194F-BBBF-3951F1DA9282}">
      <dgm:prSet/>
      <dgm:spPr/>
      <dgm:t>
        <a:bodyPr/>
        <a:lstStyle/>
        <a:p>
          <a:endParaRPr lang="zh-CN" altLang="en-US"/>
        </a:p>
      </dgm:t>
    </dgm:pt>
    <dgm:pt modelId="{7D5A9EE5-5172-1143-BE69-21AF4BA58132}" type="pres">
      <dgm:prSet presAssocID="{D199E9FF-4185-BC4A-BA6E-0F16470D147C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50A1265A-958E-AC48-ADA0-B0857DB33FD1}" type="pres">
      <dgm:prSet presAssocID="{94550FE9-D1CF-FA4C-899D-354D3B94E856}" presName="parentLin" presStyleCnt="0"/>
      <dgm:spPr/>
    </dgm:pt>
    <dgm:pt modelId="{506BB701-E779-3141-BA30-859379AC74BD}" type="pres">
      <dgm:prSet presAssocID="{94550FE9-D1CF-FA4C-899D-354D3B94E856}" presName="parentLeftMargin" presStyleLbl="node1" presStyleIdx="0" presStyleCnt="5"/>
      <dgm:spPr/>
      <dgm:t>
        <a:bodyPr/>
        <a:lstStyle/>
        <a:p>
          <a:endParaRPr lang="zh-CN" altLang="en-US"/>
        </a:p>
      </dgm:t>
    </dgm:pt>
    <dgm:pt modelId="{4582A716-11B4-2F4B-98D3-4E9D22EFED6F}" type="pres">
      <dgm:prSet presAssocID="{94550FE9-D1CF-FA4C-899D-354D3B94E856}" presName="parentText" presStyleLbl="node1" presStyleIdx="0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86B6719-2C44-6B45-93E5-1E10877859AC}" type="pres">
      <dgm:prSet presAssocID="{94550FE9-D1CF-FA4C-899D-354D3B94E856}" presName="negativeSpace" presStyleCnt="0"/>
      <dgm:spPr/>
    </dgm:pt>
    <dgm:pt modelId="{D750530D-88A4-8E4E-B0E2-2DDD9C4C990E}" type="pres">
      <dgm:prSet presAssocID="{94550FE9-D1CF-FA4C-899D-354D3B94E856}" presName="childText" presStyleLbl="conFgAcc1" presStyleIdx="0" presStyleCnt="5">
        <dgm:presLayoutVars>
          <dgm:bulletEnabled val="1"/>
        </dgm:presLayoutVars>
      </dgm:prSet>
      <dgm:spPr/>
    </dgm:pt>
    <dgm:pt modelId="{0AC26BC2-8D58-134E-B2FC-209F92252BF5}" type="pres">
      <dgm:prSet presAssocID="{C72C1F90-CD96-6642-9A25-E6765E41A2A9}" presName="spaceBetweenRectangles" presStyleCnt="0"/>
      <dgm:spPr/>
    </dgm:pt>
    <dgm:pt modelId="{8AC25FE6-3AF2-A743-B86F-89C76E7E4213}" type="pres">
      <dgm:prSet presAssocID="{5F249239-2A41-4F4E-AA44-E6D4291AC4DC}" presName="parentLin" presStyleCnt="0"/>
      <dgm:spPr/>
    </dgm:pt>
    <dgm:pt modelId="{188A8066-1D49-D846-B3B8-A706C7A77D88}" type="pres">
      <dgm:prSet presAssocID="{5F249239-2A41-4F4E-AA44-E6D4291AC4DC}" presName="parentLeftMargin" presStyleLbl="node1" presStyleIdx="0" presStyleCnt="5"/>
      <dgm:spPr/>
      <dgm:t>
        <a:bodyPr/>
        <a:lstStyle/>
        <a:p>
          <a:endParaRPr lang="zh-CN" altLang="en-US"/>
        </a:p>
      </dgm:t>
    </dgm:pt>
    <dgm:pt modelId="{B5FAD7C0-A721-9E43-944A-0B3FC7D33295}" type="pres">
      <dgm:prSet presAssocID="{5F249239-2A41-4F4E-AA44-E6D4291AC4DC}" presName="parentText" presStyleLbl="node1" presStyleIdx="1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80ADFEB-8DD5-2C48-9865-7C63D1A84889}" type="pres">
      <dgm:prSet presAssocID="{5F249239-2A41-4F4E-AA44-E6D4291AC4DC}" presName="negativeSpace" presStyleCnt="0"/>
      <dgm:spPr/>
    </dgm:pt>
    <dgm:pt modelId="{DC5A5D33-6935-B342-AF7C-145D19FAEF5F}" type="pres">
      <dgm:prSet presAssocID="{5F249239-2A41-4F4E-AA44-E6D4291AC4DC}" presName="childText" presStyleLbl="conFgAcc1" presStyleIdx="1" presStyleCnt="5">
        <dgm:presLayoutVars>
          <dgm:bulletEnabled val="1"/>
        </dgm:presLayoutVars>
      </dgm:prSet>
      <dgm:spPr/>
    </dgm:pt>
    <dgm:pt modelId="{3676685A-CFD9-2847-8A58-FEAA19EEB109}" type="pres">
      <dgm:prSet presAssocID="{9B41BBB8-86D2-EF4B-91E0-F3AB5655F645}" presName="spaceBetweenRectangles" presStyleCnt="0"/>
      <dgm:spPr/>
    </dgm:pt>
    <dgm:pt modelId="{C03B405F-5576-DC43-910D-530E40105156}" type="pres">
      <dgm:prSet presAssocID="{32F55A97-F87A-3048-9FFE-BCE6F27D485A}" presName="parentLin" presStyleCnt="0"/>
      <dgm:spPr/>
    </dgm:pt>
    <dgm:pt modelId="{58AE2AD4-D0EE-E444-9526-749480C90137}" type="pres">
      <dgm:prSet presAssocID="{32F55A97-F87A-3048-9FFE-BCE6F27D485A}" presName="parentLeftMargin" presStyleLbl="node1" presStyleIdx="1" presStyleCnt="5"/>
      <dgm:spPr/>
      <dgm:t>
        <a:bodyPr/>
        <a:lstStyle/>
        <a:p>
          <a:endParaRPr lang="zh-CN" altLang="en-US"/>
        </a:p>
      </dgm:t>
    </dgm:pt>
    <dgm:pt modelId="{88C97AA4-C81E-3545-9EEE-E07617DA2EDC}" type="pres">
      <dgm:prSet presAssocID="{32F55A97-F87A-3048-9FFE-BCE6F27D485A}" presName="parentText" presStyleLbl="node1" presStyleIdx="2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300D9EA-FCAA-ED4E-B919-8DC60936E7D5}" type="pres">
      <dgm:prSet presAssocID="{32F55A97-F87A-3048-9FFE-BCE6F27D485A}" presName="negativeSpace" presStyleCnt="0"/>
      <dgm:spPr/>
    </dgm:pt>
    <dgm:pt modelId="{86CD6070-CA2B-E54F-95DE-2ECF34D5685D}" type="pres">
      <dgm:prSet presAssocID="{32F55A97-F87A-3048-9FFE-BCE6F27D485A}" presName="childText" presStyleLbl="conFgAcc1" presStyleIdx="2" presStyleCnt="5">
        <dgm:presLayoutVars>
          <dgm:bulletEnabled val="1"/>
        </dgm:presLayoutVars>
      </dgm:prSet>
      <dgm:spPr/>
    </dgm:pt>
    <dgm:pt modelId="{A7EABBFE-D7E0-054B-BDC8-F55F8D918A4D}" type="pres">
      <dgm:prSet presAssocID="{069AC4CB-0E37-C04B-93D8-34690576EFE1}" presName="spaceBetweenRectangles" presStyleCnt="0"/>
      <dgm:spPr/>
    </dgm:pt>
    <dgm:pt modelId="{E942FCEC-0C61-A34A-87E5-4354DDCFC2A8}" type="pres">
      <dgm:prSet presAssocID="{F8CEF47A-4265-7A4C-8AE7-FB88205885B2}" presName="parentLin" presStyleCnt="0"/>
      <dgm:spPr/>
    </dgm:pt>
    <dgm:pt modelId="{14AA41DF-D8DC-B64E-A4C9-89CE9BE71B30}" type="pres">
      <dgm:prSet presAssocID="{F8CEF47A-4265-7A4C-8AE7-FB88205885B2}" presName="parentLeftMargin" presStyleLbl="node1" presStyleIdx="2" presStyleCnt="5"/>
      <dgm:spPr/>
      <dgm:t>
        <a:bodyPr/>
        <a:lstStyle/>
        <a:p>
          <a:endParaRPr lang="zh-CN" altLang="en-US"/>
        </a:p>
      </dgm:t>
    </dgm:pt>
    <dgm:pt modelId="{A19EEC4C-FBC9-E24B-843B-4DB7B1D31426}" type="pres">
      <dgm:prSet presAssocID="{F8CEF47A-4265-7A4C-8AE7-FB88205885B2}" presName="parentText" presStyleLbl="node1" presStyleIdx="3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8398CFC-CCEC-194B-A072-82C625483078}" type="pres">
      <dgm:prSet presAssocID="{F8CEF47A-4265-7A4C-8AE7-FB88205885B2}" presName="negativeSpace" presStyleCnt="0"/>
      <dgm:spPr/>
    </dgm:pt>
    <dgm:pt modelId="{AE056189-B4B2-7C48-A4AD-789901502E3E}" type="pres">
      <dgm:prSet presAssocID="{F8CEF47A-4265-7A4C-8AE7-FB88205885B2}" presName="childText" presStyleLbl="conFgAcc1" presStyleIdx="3" presStyleCnt="5">
        <dgm:presLayoutVars>
          <dgm:bulletEnabled val="1"/>
        </dgm:presLayoutVars>
      </dgm:prSet>
      <dgm:spPr/>
    </dgm:pt>
    <dgm:pt modelId="{5255253B-3BF8-1A43-9B15-7C423844D51A}" type="pres">
      <dgm:prSet presAssocID="{49B4B16F-3979-7F4A-9FAD-D93459752670}" presName="spaceBetweenRectangles" presStyleCnt="0"/>
      <dgm:spPr/>
    </dgm:pt>
    <dgm:pt modelId="{05634E07-4D19-0549-A4CE-B7EB784B336C}" type="pres">
      <dgm:prSet presAssocID="{D84BAFE1-DB6A-274A-B160-381CA5BF6FD9}" presName="parentLin" presStyleCnt="0"/>
      <dgm:spPr/>
    </dgm:pt>
    <dgm:pt modelId="{D96AE94F-44CF-4242-A01E-36E0293DEC67}" type="pres">
      <dgm:prSet presAssocID="{D84BAFE1-DB6A-274A-B160-381CA5BF6FD9}" presName="parentLeftMargin" presStyleLbl="node1" presStyleIdx="3" presStyleCnt="5"/>
      <dgm:spPr/>
      <dgm:t>
        <a:bodyPr/>
        <a:lstStyle/>
        <a:p>
          <a:endParaRPr lang="zh-CN" altLang="en-US"/>
        </a:p>
      </dgm:t>
    </dgm:pt>
    <dgm:pt modelId="{9D2B0856-A8BD-1C4A-BD2E-5458CAE3EE5E}" type="pres">
      <dgm:prSet presAssocID="{D84BAFE1-DB6A-274A-B160-381CA5BF6FD9}" presName="parentText" presStyleLbl="node1" presStyleIdx="4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CC703DE-D999-D94D-9849-C8C9B1296898}" type="pres">
      <dgm:prSet presAssocID="{D84BAFE1-DB6A-274A-B160-381CA5BF6FD9}" presName="negativeSpace" presStyleCnt="0"/>
      <dgm:spPr/>
    </dgm:pt>
    <dgm:pt modelId="{E0EC86D3-B636-1F41-9687-80E39F4BFFFC}" type="pres">
      <dgm:prSet presAssocID="{D84BAFE1-DB6A-274A-B160-381CA5BF6FD9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1835CBE9-97AC-CB48-8B34-5366FA52280D}" type="presOf" srcId="{D84BAFE1-DB6A-274A-B160-381CA5BF6FD9}" destId="{9D2B0856-A8BD-1C4A-BD2E-5458CAE3EE5E}" srcOrd="1" destOrd="0" presId="urn:microsoft.com/office/officeart/2005/8/layout/list1"/>
    <dgm:cxn modelId="{EADC6214-4265-B840-A5EF-AB5DE722B238}" type="presOf" srcId="{94550FE9-D1CF-FA4C-899D-354D3B94E856}" destId="{4582A716-11B4-2F4B-98D3-4E9D22EFED6F}" srcOrd="1" destOrd="0" presId="urn:microsoft.com/office/officeart/2005/8/layout/list1"/>
    <dgm:cxn modelId="{3F07D8FA-6EE1-C248-B015-A91F8B570F54}" type="presOf" srcId="{94550FE9-D1CF-FA4C-899D-354D3B94E856}" destId="{506BB701-E779-3141-BA30-859379AC74BD}" srcOrd="0" destOrd="0" presId="urn:microsoft.com/office/officeart/2005/8/layout/list1"/>
    <dgm:cxn modelId="{6FCC65C0-3797-194F-BBBF-3951F1DA9282}" srcId="{D199E9FF-4185-BC4A-BA6E-0F16470D147C}" destId="{D84BAFE1-DB6A-274A-B160-381CA5BF6FD9}" srcOrd="4" destOrd="0" parTransId="{D4B8F8BD-329B-B049-ACFD-C1F39BAE4836}" sibTransId="{AC7814A6-C16A-B344-9622-F4993294E865}"/>
    <dgm:cxn modelId="{311E0476-A2A2-044F-961E-0E428898A68C}" srcId="{D199E9FF-4185-BC4A-BA6E-0F16470D147C}" destId="{F8CEF47A-4265-7A4C-8AE7-FB88205885B2}" srcOrd="3" destOrd="0" parTransId="{7A380807-8F4B-C945-BA58-FA37375A9367}" sibTransId="{49B4B16F-3979-7F4A-9FAD-D93459752670}"/>
    <dgm:cxn modelId="{FD97B4A8-37D4-8846-A364-0783618B3633}" srcId="{D199E9FF-4185-BC4A-BA6E-0F16470D147C}" destId="{32F55A97-F87A-3048-9FFE-BCE6F27D485A}" srcOrd="2" destOrd="0" parTransId="{EA47E694-B565-C94E-BE72-62CE6679F7E7}" sibTransId="{069AC4CB-0E37-C04B-93D8-34690576EFE1}"/>
    <dgm:cxn modelId="{95FFDB5E-A957-CE45-A485-B79D4737CB66}" srcId="{D199E9FF-4185-BC4A-BA6E-0F16470D147C}" destId="{94550FE9-D1CF-FA4C-899D-354D3B94E856}" srcOrd="0" destOrd="0" parTransId="{F5EF498D-2930-F74F-B10C-0123A8C8D4FC}" sibTransId="{C72C1F90-CD96-6642-9A25-E6765E41A2A9}"/>
    <dgm:cxn modelId="{B0BA13EF-15AB-5E41-82CB-956E23A79A67}" type="presOf" srcId="{5F249239-2A41-4F4E-AA44-E6D4291AC4DC}" destId="{188A8066-1D49-D846-B3B8-A706C7A77D88}" srcOrd="0" destOrd="0" presId="urn:microsoft.com/office/officeart/2005/8/layout/list1"/>
    <dgm:cxn modelId="{0A279C10-7F93-C840-8E04-9CB6872EDD0D}" type="presOf" srcId="{32F55A97-F87A-3048-9FFE-BCE6F27D485A}" destId="{58AE2AD4-D0EE-E444-9526-749480C90137}" srcOrd="0" destOrd="0" presId="urn:microsoft.com/office/officeart/2005/8/layout/list1"/>
    <dgm:cxn modelId="{B582B18C-9AA5-9F45-8F94-74F1784D5EC6}" type="presOf" srcId="{D84BAFE1-DB6A-274A-B160-381CA5BF6FD9}" destId="{D96AE94F-44CF-4242-A01E-36E0293DEC67}" srcOrd="0" destOrd="0" presId="urn:microsoft.com/office/officeart/2005/8/layout/list1"/>
    <dgm:cxn modelId="{FDAA7422-EDD9-7442-B2EB-C94D549B8A09}" type="presOf" srcId="{32F55A97-F87A-3048-9FFE-BCE6F27D485A}" destId="{88C97AA4-C81E-3545-9EEE-E07617DA2EDC}" srcOrd="1" destOrd="0" presId="urn:microsoft.com/office/officeart/2005/8/layout/list1"/>
    <dgm:cxn modelId="{4F7BD920-4B24-324A-968A-643E4C97D2AE}" type="presOf" srcId="{F8CEF47A-4265-7A4C-8AE7-FB88205885B2}" destId="{A19EEC4C-FBC9-E24B-843B-4DB7B1D31426}" srcOrd="1" destOrd="0" presId="urn:microsoft.com/office/officeart/2005/8/layout/list1"/>
    <dgm:cxn modelId="{0CBC2904-0518-0641-B91B-F29E7D48135F}" srcId="{D199E9FF-4185-BC4A-BA6E-0F16470D147C}" destId="{5F249239-2A41-4F4E-AA44-E6D4291AC4DC}" srcOrd="1" destOrd="0" parTransId="{C33057EB-D137-9348-8200-E9C5B7F81F14}" sibTransId="{9B41BBB8-86D2-EF4B-91E0-F3AB5655F645}"/>
    <dgm:cxn modelId="{89C7CA8E-82D1-4843-9169-B91DD9ED6B8A}" type="presOf" srcId="{5F249239-2A41-4F4E-AA44-E6D4291AC4DC}" destId="{B5FAD7C0-A721-9E43-944A-0B3FC7D33295}" srcOrd="1" destOrd="0" presId="urn:microsoft.com/office/officeart/2005/8/layout/list1"/>
    <dgm:cxn modelId="{934EE88B-4279-494C-9056-3261EBED4DD8}" type="presOf" srcId="{D199E9FF-4185-BC4A-BA6E-0F16470D147C}" destId="{7D5A9EE5-5172-1143-BE69-21AF4BA58132}" srcOrd="0" destOrd="0" presId="urn:microsoft.com/office/officeart/2005/8/layout/list1"/>
    <dgm:cxn modelId="{A6F057F8-66F2-6740-BC90-4BBCDC429271}" type="presOf" srcId="{F8CEF47A-4265-7A4C-8AE7-FB88205885B2}" destId="{14AA41DF-D8DC-B64E-A4C9-89CE9BE71B30}" srcOrd="0" destOrd="0" presId="urn:microsoft.com/office/officeart/2005/8/layout/list1"/>
    <dgm:cxn modelId="{0183E844-768A-2342-8F2D-25A560C214EF}" type="presParOf" srcId="{7D5A9EE5-5172-1143-BE69-21AF4BA58132}" destId="{50A1265A-958E-AC48-ADA0-B0857DB33FD1}" srcOrd="0" destOrd="0" presId="urn:microsoft.com/office/officeart/2005/8/layout/list1"/>
    <dgm:cxn modelId="{DC75CE51-1118-0745-88A5-F38B1DC1D26A}" type="presParOf" srcId="{50A1265A-958E-AC48-ADA0-B0857DB33FD1}" destId="{506BB701-E779-3141-BA30-859379AC74BD}" srcOrd="0" destOrd="0" presId="urn:microsoft.com/office/officeart/2005/8/layout/list1"/>
    <dgm:cxn modelId="{DE75B6B4-8C37-7F42-BBE3-449965AC5073}" type="presParOf" srcId="{50A1265A-958E-AC48-ADA0-B0857DB33FD1}" destId="{4582A716-11B4-2F4B-98D3-4E9D22EFED6F}" srcOrd="1" destOrd="0" presId="urn:microsoft.com/office/officeart/2005/8/layout/list1"/>
    <dgm:cxn modelId="{E6FC680E-470F-5A4C-B919-94D3BF3AA98A}" type="presParOf" srcId="{7D5A9EE5-5172-1143-BE69-21AF4BA58132}" destId="{A86B6719-2C44-6B45-93E5-1E10877859AC}" srcOrd="1" destOrd="0" presId="urn:microsoft.com/office/officeart/2005/8/layout/list1"/>
    <dgm:cxn modelId="{DB6ABF21-91AC-DF45-A17A-BA8FE06160A5}" type="presParOf" srcId="{7D5A9EE5-5172-1143-BE69-21AF4BA58132}" destId="{D750530D-88A4-8E4E-B0E2-2DDD9C4C990E}" srcOrd="2" destOrd="0" presId="urn:microsoft.com/office/officeart/2005/8/layout/list1"/>
    <dgm:cxn modelId="{1479D8E4-FFB7-9D47-AE29-4F6A756189CD}" type="presParOf" srcId="{7D5A9EE5-5172-1143-BE69-21AF4BA58132}" destId="{0AC26BC2-8D58-134E-B2FC-209F92252BF5}" srcOrd="3" destOrd="0" presId="urn:microsoft.com/office/officeart/2005/8/layout/list1"/>
    <dgm:cxn modelId="{1A25A40C-A959-A24D-99C0-8DC37DDAC5E1}" type="presParOf" srcId="{7D5A9EE5-5172-1143-BE69-21AF4BA58132}" destId="{8AC25FE6-3AF2-A743-B86F-89C76E7E4213}" srcOrd="4" destOrd="0" presId="urn:microsoft.com/office/officeart/2005/8/layout/list1"/>
    <dgm:cxn modelId="{9975AC60-9B5C-CB4C-A9A8-75CB9A8181B1}" type="presParOf" srcId="{8AC25FE6-3AF2-A743-B86F-89C76E7E4213}" destId="{188A8066-1D49-D846-B3B8-A706C7A77D88}" srcOrd="0" destOrd="0" presId="urn:microsoft.com/office/officeart/2005/8/layout/list1"/>
    <dgm:cxn modelId="{5B2AA21E-3FA9-CF4A-8CE5-DDE1C3433219}" type="presParOf" srcId="{8AC25FE6-3AF2-A743-B86F-89C76E7E4213}" destId="{B5FAD7C0-A721-9E43-944A-0B3FC7D33295}" srcOrd="1" destOrd="0" presId="urn:microsoft.com/office/officeart/2005/8/layout/list1"/>
    <dgm:cxn modelId="{C8684F4A-8464-6D4F-B65F-D628478C3264}" type="presParOf" srcId="{7D5A9EE5-5172-1143-BE69-21AF4BA58132}" destId="{980ADFEB-8DD5-2C48-9865-7C63D1A84889}" srcOrd="5" destOrd="0" presId="urn:microsoft.com/office/officeart/2005/8/layout/list1"/>
    <dgm:cxn modelId="{6673499F-6504-3244-BE67-3E9346CC9618}" type="presParOf" srcId="{7D5A9EE5-5172-1143-BE69-21AF4BA58132}" destId="{DC5A5D33-6935-B342-AF7C-145D19FAEF5F}" srcOrd="6" destOrd="0" presId="urn:microsoft.com/office/officeart/2005/8/layout/list1"/>
    <dgm:cxn modelId="{198756AD-FCA6-D04F-BC22-DF78F971D5B3}" type="presParOf" srcId="{7D5A9EE5-5172-1143-BE69-21AF4BA58132}" destId="{3676685A-CFD9-2847-8A58-FEAA19EEB109}" srcOrd="7" destOrd="0" presId="urn:microsoft.com/office/officeart/2005/8/layout/list1"/>
    <dgm:cxn modelId="{04AD9251-419E-9B47-83EC-2D98C4AFBBC0}" type="presParOf" srcId="{7D5A9EE5-5172-1143-BE69-21AF4BA58132}" destId="{C03B405F-5576-DC43-910D-530E40105156}" srcOrd="8" destOrd="0" presId="urn:microsoft.com/office/officeart/2005/8/layout/list1"/>
    <dgm:cxn modelId="{F5170B7E-5C2C-3245-B60D-D903E0716DF7}" type="presParOf" srcId="{C03B405F-5576-DC43-910D-530E40105156}" destId="{58AE2AD4-D0EE-E444-9526-749480C90137}" srcOrd="0" destOrd="0" presId="urn:microsoft.com/office/officeart/2005/8/layout/list1"/>
    <dgm:cxn modelId="{3EF42CFB-25E8-C241-ACE1-AFA5B9746665}" type="presParOf" srcId="{C03B405F-5576-DC43-910D-530E40105156}" destId="{88C97AA4-C81E-3545-9EEE-E07617DA2EDC}" srcOrd="1" destOrd="0" presId="urn:microsoft.com/office/officeart/2005/8/layout/list1"/>
    <dgm:cxn modelId="{E0FCB627-4362-384D-952E-8E3849B6AF4D}" type="presParOf" srcId="{7D5A9EE5-5172-1143-BE69-21AF4BA58132}" destId="{F300D9EA-FCAA-ED4E-B919-8DC60936E7D5}" srcOrd="9" destOrd="0" presId="urn:microsoft.com/office/officeart/2005/8/layout/list1"/>
    <dgm:cxn modelId="{C60BD9D8-FF6B-7044-BFBF-1DA0BFF10076}" type="presParOf" srcId="{7D5A9EE5-5172-1143-BE69-21AF4BA58132}" destId="{86CD6070-CA2B-E54F-95DE-2ECF34D5685D}" srcOrd="10" destOrd="0" presId="urn:microsoft.com/office/officeart/2005/8/layout/list1"/>
    <dgm:cxn modelId="{0E31318E-3763-7242-AA73-5F801B0BA0F2}" type="presParOf" srcId="{7D5A9EE5-5172-1143-BE69-21AF4BA58132}" destId="{A7EABBFE-D7E0-054B-BDC8-F55F8D918A4D}" srcOrd="11" destOrd="0" presId="urn:microsoft.com/office/officeart/2005/8/layout/list1"/>
    <dgm:cxn modelId="{7C14F8F4-AAFB-F74F-A4EE-533631DCC6AB}" type="presParOf" srcId="{7D5A9EE5-5172-1143-BE69-21AF4BA58132}" destId="{E942FCEC-0C61-A34A-87E5-4354DDCFC2A8}" srcOrd="12" destOrd="0" presId="urn:microsoft.com/office/officeart/2005/8/layout/list1"/>
    <dgm:cxn modelId="{F434663A-8BFF-9348-BF44-EDD10B6659D4}" type="presParOf" srcId="{E942FCEC-0C61-A34A-87E5-4354DDCFC2A8}" destId="{14AA41DF-D8DC-B64E-A4C9-89CE9BE71B30}" srcOrd="0" destOrd="0" presId="urn:microsoft.com/office/officeart/2005/8/layout/list1"/>
    <dgm:cxn modelId="{341599DF-597A-BB42-B076-942D84AE5B0A}" type="presParOf" srcId="{E942FCEC-0C61-A34A-87E5-4354DDCFC2A8}" destId="{A19EEC4C-FBC9-E24B-843B-4DB7B1D31426}" srcOrd="1" destOrd="0" presId="urn:microsoft.com/office/officeart/2005/8/layout/list1"/>
    <dgm:cxn modelId="{9606D317-2B96-C945-8767-3740F817C047}" type="presParOf" srcId="{7D5A9EE5-5172-1143-BE69-21AF4BA58132}" destId="{78398CFC-CCEC-194B-A072-82C625483078}" srcOrd="13" destOrd="0" presId="urn:microsoft.com/office/officeart/2005/8/layout/list1"/>
    <dgm:cxn modelId="{8FC8E09F-9351-7541-8122-35AF3172DB27}" type="presParOf" srcId="{7D5A9EE5-5172-1143-BE69-21AF4BA58132}" destId="{AE056189-B4B2-7C48-A4AD-789901502E3E}" srcOrd="14" destOrd="0" presId="urn:microsoft.com/office/officeart/2005/8/layout/list1"/>
    <dgm:cxn modelId="{8FE11916-248A-4345-B4C9-F03C259E934E}" type="presParOf" srcId="{7D5A9EE5-5172-1143-BE69-21AF4BA58132}" destId="{5255253B-3BF8-1A43-9B15-7C423844D51A}" srcOrd="15" destOrd="0" presId="urn:microsoft.com/office/officeart/2005/8/layout/list1"/>
    <dgm:cxn modelId="{994D37E2-B6BF-1C4A-A3CC-7D1FE3EDE5F5}" type="presParOf" srcId="{7D5A9EE5-5172-1143-BE69-21AF4BA58132}" destId="{05634E07-4D19-0549-A4CE-B7EB784B336C}" srcOrd="16" destOrd="0" presId="urn:microsoft.com/office/officeart/2005/8/layout/list1"/>
    <dgm:cxn modelId="{67CC656C-88FE-CB46-9EC8-F99BF52CCE45}" type="presParOf" srcId="{05634E07-4D19-0549-A4CE-B7EB784B336C}" destId="{D96AE94F-44CF-4242-A01E-36E0293DEC67}" srcOrd="0" destOrd="0" presId="urn:microsoft.com/office/officeart/2005/8/layout/list1"/>
    <dgm:cxn modelId="{7A3AC9BF-A92B-A344-B286-1F7422EB6C92}" type="presParOf" srcId="{05634E07-4D19-0549-A4CE-B7EB784B336C}" destId="{9D2B0856-A8BD-1C4A-BD2E-5458CAE3EE5E}" srcOrd="1" destOrd="0" presId="urn:microsoft.com/office/officeart/2005/8/layout/list1"/>
    <dgm:cxn modelId="{9CD548E7-ADFA-CE44-B840-ACBAEBBA0487}" type="presParOf" srcId="{7D5A9EE5-5172-1143-BE69-21AF4BA58132}" destId="{FCC703DE-D999-D94D-9849-C8C9B1296898}" srcOrd="17" destOrd="0" presId="urn:microsoft.com/office/officeart/2005/8/layout/list1"/>
    <dgm:cxn modelId="{2CDAE8E3-CD0A-9242-A996-9510E5FBEFAB}" type="presParOf" srcId="{7D5A9EE5-5172-1143-BE69-21AF4BA58132}" destId="{E0EC86D3-B636-1F41-9687-80E39F4BFFFC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7219149-17DB-AA4A-B739-FD5E75CC08A2}" type="doc">
      <dgm:prSet loTypeId="urn:microsoft.com/office/officeart/2005/8/layout/list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713A8647-FF96-C74A-A917-45E2E3530480}">
      <dgm:prSet phldrT="[文本]"/>
      <dgm:spPr/>
      <dgm:t>
        <a:bodyPr/>
        <a:lstStyle/>
        <a:p>
          <a:r>
            <a:rPr lang="zh-CN" altLang="en-US" dirty="0" smtClean="0"/>
            <a:t>社会主义经济基础和人际关系的客观要求</a:t>
          </a:r>
          <a:endParaRPr lang="zh-CN" altLang="en-US" dirty="0"/>
        </a:p>
      </dgm:t>
    </dgm:pt>
    <dgm:pt modelId="{E300D48D-51E9-244D-9C68-5994CF69B042}" type="parTrans" cxnId="{F89E8EF9-5D7A-5E41-A0EB-4F28ADDDBE76}">
      <dgm:prSet/>
      <dgm:spPr/>
      <dgm:t>
        <a:bodyPr/>
        <a:lstStyle/>
        <a:p>
          <a:endParaRPr lang="zh-CN" altLang="en-US"/>
        </a:p>
      </dgm:t>
    </dgm:pt>
    <dgm:pt modelId="{D4592EF6-7803-2C40-A7EB-09440C11A481}" type="sibTrans" cxnId="{F89E8EF9-5D7A-5E41-A0EB-4F28ADDDBE76}">
      <dgm:prSet/>
      <dgm:spPr/>
      <dgm:t>
        <a:bodyPr/>
        <a:lstStyle/>
        <a:p>
          <a:endParaRPr lang="zh-CN" altLang="en-US"/>
        </a:p>
      </dgm:t>
    </dgm:pt>
    <dgm:pt modelId="{619C3E0E-8015-DD44-BAD5-C42958EB5E81}">
      <dgm:prSet phldrT="[文本]"/>
      <dgm:spPr/>
      <dgm:t>
        <a:bodyPr/>
        <a:lstStyle/>
        <a:p>
          <a:r>
            <a:rPr lang="zh-CN" altLang="en-US" dirty="0" smtClean="0"/>
            <a:t>社会主义市场经济健康发展的要求</a:t>
          </a:r>
          <a:endParaRPr lang="zh-CN" altLang="en-US" dirty="0"/>
        </a:p>
      </dgm:t>
    </dgm:pt>
    <dgm:pt modelId="{CAAD61B6-CCA9-8A47-A884-04B852C30CEE}" type="parTrans" cxnId="{19692650-CC32-F14D-A455-47007A91E13B}">
      <dgm:prSet/>
      <dgm:spPr/>
      <dgm:t>
        <a:bodyPr/>
        <a:lstStyle/>
        <a:p>
          <a:endParaRPr lang="zh-CN" altLang="en-US"/>
        </a:p>
      </dgm:t>
    </dgm:pt>
    <dgm:pt modelId="{9EF82206-ED56-2941-9037-0C10D7775956}" type="sibTrans" cxnId="{19692650-CC32-F14D-A455-47007A91E13B}">
      <dgm:prSet/>
      <dgm:spPr/>
      <dgm:t>
        <a:bodyPr/>
        <a:lstStyle/>
        <a:p>
          <a:endParaRPr lang="zh-CN" altLang="en-US"/>
        </a:p>
      </dgm:t>
    </dgm:pt>
    <dgm:pt modelId="{44AE5F2A-6D2F-EC47-BC22-976E0CE84DE3}">
      <dgm:prSet phldrT="[文本]"/>
      <dgm:spPr/>
      <dgm:t>
        <a:bodyPr/>
        <a:lstStyle/>
        <a:p>
          <a:r>
            <a:rPr lang="zh-CN" altLang="en-US" dirty="0" smtClean="0"/>
            <a:t>社会主义道德建设的先进性要求和广泛性要求统一</a:t>
          </a:r>
          <a:endParaRPr lang="zh-CN" altLang="en-US" dirty="0"/>
        </a:p>
      </dgm:t>
    </dgm:pt>
    <dgm:pt modelId="{6C6AACA5-E375-9F4F-99B9-0EE9E5BD8A12}" type="parTrans" cxnId="{FA0D2910-CD76-9443-AB2F-C577B0863949}">
      <dgm:prSet/>
      <dgm:spPr/>
      <dgm:t>
        <a:bodyPr/>
        <a:lstStyle/>
        <a:p>
          <a:endParaRPr lang="zh-CN" altLang="en-US"/>
        </a:p>
      </dgm:t>
    </dgm:pt>
    <dgm:pt modelId="{BBF0E026-69A7-DD4A-89BA-3D35A785E004}" type="sibTrans" cxnId="{FA0D2910-CD76-9443-AB2F-C577B0863949}">
      <dgm:prSet/>
      <dgm:spPr/>
      <dgm:t>
        <a:bodyPr/>
        <a:lstStyle/>
        <a:p>
          <a:endParaRPr lang="zh-CN" altLang="en-US"/>
        </a:p>
      </dgm:t>
    </dgm:pt>
    <dgm:pt modelId="{0EC2CDDD-2142-4B4A-8A95-67BCBE2E6E54}" type="pres">
      <dgm:prSet presAssocID="{A7219149-17DB-AA4A-B739-FD5E75CC08A2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978D1AE4-9BEF-0C46-8BA0-6E31A3E07AFE}" type="pres">
      <dgm:prSet presAssocID="{713A8647-FF96-C74A-A917-45E2E3530480}" presName="parentLin" presStyleCnt="0"/>
      <dgm:spPr/>
    </dgm:pt>
    <dgm:pt modelId="{0CC687BE-07DA-9746-B4A8-97DA7F84A4CA}" type="pres">
      <dgm:prSet presAssocID="{713A8647-FF96-C74A-A917-45E2E3530480}" presName="parentLeftMargin" presStyleLbl="node1" presStyleIdx="0" presStyleCnt="3"/>
      <dgm:spPr/>
      <dgm:t>
        <a:bodyPr/>
        <a:lstStyle/>
        <a:p>
          <a:endParaRPr lang="zh-CN" altLang="en-US"/>
        </a:p>
      </dgm:t>
    </dgm:pt>
    <dgm:pt modelId="{6C4E15EC-9699-854C-B5F7-04B4D83195EC}" type="pres">
      <dgm:prSet presAssocID="{713A8647-FF96-C74A-A917-45E2E3530480}" presName="parentText" presStyleLbl="node1" presStyleIdx="0" presStyleCnt="3" custScaleX="142857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BE15D5C-E0CC-3541-A77D-DD4695DEAD47}" type="pres">
      <dgm:prSet presAssocID="{713A8647-FF96-C74A-A917-45E2E3530480}" presName="negativeSpace" presStyleCnt="0"/>
      <dgm:spPr/>
    </dgm:pt>
    <dgm:pt modelId="{C33B2AD5-F159-0E45-8E78-0455C68D9E7A}" type="pres">
      <dgm:prSet presAssocID="{713A8647-FF96-C74A-A917-45E2E3530480}" presName="childText" presStyleLbl="conFgAcc1" presStyleIdx="0" presStyleCnt="3">
        <dgm:presLayoutVars>
          <dgm:bulletEnabled val="1"/>
        </dgm:presLayoutVars>
      </dgm:prSet>
      <dgm:spPr/>
    </dgm:pt>
    <dgm:pt modelId="{72FD3958-BD0A-EE4C-902E-6EDB84DA87B5}" type="pres">
      <dgm:prSet presAssocID="{D4592EF6-7803-2C40-A7EB-09440C11A481}" presName="spaceBetweenRectangles" presStyleCnt="0"/>
      <dgm:spPr/>
    </dgm:pt>
    <dgm:pt modelId="{34107808-1B34-2241-BF75-9A65433BE61C}" type="pres">
      <dgm:prSet presAssocID="{619C3E0E-8015-DD44-BAD5-C42958EB5E81}" presName="parentLin" presStyleCnt="0"/>
      <dgm:spPr/>
    </dgm:pt>
    <dgm:pt modelId="{5704A3FA-DF9C-C144-9FE8-579D0A62309D}" type="pres">
      <dgm:prSet presAssocID="{619C3E0E-8015-DD44-BAD5-C42958EB5E81}" presName="parentLeftMargin" presStyleLbl="node1" presStyleIdx="0" presStyleCnt="3"/>
      <dgm:spPr/>
      <dgm:t>
        <a:bodyPr/>
        <a:lstStyle/>
        <a:p>
          <a:endParaRPr lang="zh-CN" altLang="en-US"/>
        </a:p>
      </dgm:t>
    </dgm:pt>
    <dgm:pt modelId="{92605DBC-5496-1E4D-B4E9-0AF4DDF14992}" type="pres">
      <dgm:prSet presAssocID="{619C3E0E-8015-DD44-BAD5-C42958EB5E81}" presName="parentText" presStyleLbl="node1" presStyleIdx="1" presStyleCnt="3" custScaleX="142857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6E64BD3-AAA8-D94F-9FB1-34F860A593A4}" type="pres">
      <dgm:prSet presAssocID="{619C3E0E-8015-DD44-BAD5-C42958EB5E81}" presName="negativeSpace" presStyleCnt="0"/>
      <dgm:spPr/>
    </dgm:pt>
    <dgm:pt modelId="{A054F4C2-50FB-5C4D-AA8D-54E0619D0140}" type="pres">
      <dgm:prSet presAssocID="{619C3E0E-8015-DD44-BAD5-C42958EB5E81}" presName="childText" presStyleLbl="conFgAcc1" presStyleIdx="1" presStyleCnt="3">
        <dgm:presLayoutVars>
          <dgm:bulletEnabled val="1"/>
        </dgm:presLayoutVars>
      </dgm:prSet>
      <dgm:spPr/>
    </dgm:pt>
    <dgm:pt modelId="{62638860-3D0D-3341-9815-B90B1F8E4F5F}" type="pres">
      <dgm:prSet presAssocID="{9EF82206-ED56-2941-9037-0C10D7775956}" presName="spaceBetweenRectangles" presStyleCnt="0"/>
      <dgm:spPr/>
    </dgm:pt>
    <dgm:pt modelId="{4508434B-558A-BC4B-8BA3-90282102FEE5}" type="pres">
      <dgm:prSet presAssocID="{44AE5F2A-6D2F-EC47-BC22-976E0CE84DE3}" presName="parentLin" presStyleCnt="0"/>
      <dgm:spPr/>
    </dgm:pt>
    <dgm:pt modelId="{57054AB4-1C6B-E948-ADB5-DFEF05499B72}" type="pres">
      <dgm:prSet presAssocID="{44AE5F2A-6D2F-EC47-BC22-976E0CE84DE3}" presName="parentLeftMargin" presStyleLbl="node1" presStyleIdx="1" presStyleCnt="3"/>
      <dgm:spPr/>
      <dgm:t>
        <a:bodyPr/>
        <a:lstStyle/>
        <a:p>
          <a:endParaRPr lang="zh-CN" altLang="en-US"/>
        </a:p>
      </dgm:t>
    </dgm:pt>
    <dgm:pt modelId="{9F4F9E73-6D82-584D-892F-6BCE72A780AB}" type="pres">
      <dgm:prSet presAssocID="{44AE5F2A-6D2F-EC47-BC22-976E0CE84DE3}" presName="parentText" presStyleLbl="node1" presStyleIdx="2" presStyleCnt="3" custScaleX="139150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213039C-B9FA-B642-9AA5-72DF5BBDF22A}" type="pres">
      <dgm:prSet presAssocID="{44AE5F2A-6D2F-EC47-BC22-976E0CE84DE3}" presName="negativeSpace" presStyleCnt="0"/>
      <dgm:spPr/>
    </dgm:pt>
    <dgm:pt modelId="{4F747108-8D79-5C4B-AC15-6CCB15455F54}" type="pres">
      <dgm:prSet presAssocID="{44AE5F2A-6D2F-EC47-BC22-976E0CE84DE3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FA0D2910-CD76-9443-AB2F-C577B0863949}" srcId="{A7219149-17DB-AA4A-B739-FD5E75CC08A2}" destId="{44AE5F2A-6D2F-EC47-BC22-976E0CE84DE3}" srcOrd="2" destOrd="0" parTransId="{6C6AACA5-E375-9F4F-99B9-0EE9E5BD8A12}" sibTransId="{BBF0E026-69A7-DD4A-89BA-3D35A785E004}"/>
    <dgm:cxn modelId="{3293D2C6-022F-094D-B13D-C2ACB59EB4AD}" type="presOf" srcId="{713A8647-FF96-C74A-A917-45E2E3530480}" destId="{6C4E15EC-9699-854C-B5F7-04B4D83195EC}" srcOrd="1" destOrd="0" presId="urn:microsoft.com/office/officeart/2005/8/layout/list1"/>
    <dgm:cxn modelId="{19692650-CC32-F14D-A455-47007A91E13B}" srcId="{A7219149-17DB-AA4A-B739-FD5E75CC08A2}" destId="{619C3E0E-8015-DD44-BAD5-C42958EB5E81}" srcOrd="1" destOrd="0" parTransId="{CAAD61B6-CCA9-8A47-A884-04B852C30CEE}" sibTransId="{9EF82206-ED56-2941-9037-0C10D7775956}"/>
    <dgm:cxn modelId="{22B46598-91C6-2A40-AE8E-7897BB54605F}" type="presOf" srcId="{A7219149-17DB-AA4A-B739-FD5E75CC08A2}" destId="{0EC2CDDD-2142-4B4A-8A95-67BCBE2E6E54}" srcOrd="0" destOrd="0" presId="urn:microsoft.com/office/officeart/2005/8/layout/list1"/>
    <dgm:cxn modelId="{088B48B7-5115-0C49-8400-69AF97C5D3E4}" type="presOf" srcId="{619C3E0E-8015-DD44-BAD5-C42958EB5E81}" destId="{92605DBC-5496-1E4D-B4E9-0AF4DDF14992}" srcOrd="1" destOrd="0" presId="urn:microsoft.com/office/officeart/2005/8/layout/list1"/>
    <dgm:cxn modelId="{489EC845-889A-1E43-A792-95AF60A827FB}" type="presOf" srcId="{713A8647-FF96-C74A-A917-45E2E3530480}" destId="{0CC687BE-07DA-9746-B4A8-97DA7F84A4CA}" srcOrd="0" destOrd="0" presId="urn:microsoft.com/office/officeart/2005/8/layout/list1"/>
    <dgm:cxn modelId="{8F972C37-41E3-3346-A2A2-90B16B07FCD1}" type="presOf" srcId="{44AE5F2A-6D2F-EC47-BC22-976E0CE84DE3}" destId="{9F4F9E73-6D82-584D-892F-6BCE72A780AB}" srcOrd="1" destOrd="0" presId="urn:microsoft.com/office/officeart/2005/8/layout/list1"/>
    <dgm:cxn modelId="{8CDFCD42-BF33-0C47-9AAE-2255B188A0E6}" type="presOf" srcId="{619C3E0E-8015-DD44-BAD5-C42958EB5E81}" destId="{5704A3FA-DF9C-C144-9FE8-579D0A62309D}" srcOrd="0" destOrd="0" presId="urn:microsoft.com/office/officeart/2005/8/layout/list1"/>
    <dgm:cxn modelId="{F89E8EF9-5D7A-5E41-A0EB-4F28ADDDBE76}" srcId="{A7219149-17DB-AA4A-B739-FD5E75CC08A2}" destId="{713A8647-FF96-C74A-A917-45E2E3530480}" srcOrd="0" destOrd="0" parTransId="{E300D48D-51E9-244D-9C68-5994CF69B042}" sibTransId="{D4592EF6-7803-2C40-A7EB-09440C11A481}"/>
    <dgm:cxn modelId="{DDDF507F-031D-2D4C-8898-A52AA548F1DB}" type="presOf" srcId="{44AE5F2A-6D2F-EC47-BC22-976E0CE84DE3}" destId="{57054AB4-1C6B-E948-ADB5-DFEF05499B72}" srcOrd="0" destOrd="0" presId="urn:microsoft.com/office/officeart/2005/8/layout/list1"/>
    <dgm:cxn modelId="{25F97EBC-243F-414E-B834-8EB235F9FC01}" type="presParOf" srcId="{0EC2CDDD-2142-4B4A-8A95-67BCBE2E6E54}" destId="{978D1AE4-9BEF-0C46-8BA0-6E31A3E07AFE}" srcOrd="0" destOrd="0" presId="urn:microsoft.com/office/officeart/2005/8/layout/list1"/>
    <dgm:cxn modelId="{71E8646A-538C-D74B-A865-00D1599BEE67}" type="presParOf" srcId="{978D1AE4-9BEF-0C46-8BA0-6E31A3E07AFE}" destId="{0CC687BE-07DA-9746-B4A8-97DA7F84A4CA}" srcOrd="0" destOrd="0" presId="urn:microsoft.com/office/officeart/2005/8/layout/list1"/>
    <dgm:cxn modelId="{7C211BA8-EDC2-0D48-AB64-69168E31EA02}" type="presParOf" srcId="{978D1AE4-9BEF-0C46-8BA0-6E31A3E07AFE}" destId="{6C4E15EC-9699-854C-B5F7-04B4D83195EC}" srcOrd="1" destOrd="0" presId="urn:microsoft.com/office/officeart/2005/8/layout/list1"/>
    <dgm:cxn modelId="{1F22C1AC-3243-8E40-AF10-5E27F067B8AB}" type="presParOf" srcId="{0EC2CDDD-2142-4B4A-8A95-67BCBE2E6E54}" destId="{CBE15D5C-E0CC-3541-A77D-DD4695DEAD47}" srcOrd="1" destOrd="0" presId="urn:microsoft.com/office/officeart/2005/8/layout/list1"/>
    <dgm:cxn modelId="{1A4D9F4E-4558-A744-BC44-8438770BFD09}" type="presParOf" srcId="{0EC2CDDD-2142-4B4A-8A95-67BCBE2E6E54}" destId="{C33B2AD5-F159-0E45-8E78-0455C68D9E7A}" srcOrd="2" destOrd="0" presId="urn:microsoft.com/office/officeart/2005/8/layout/list1"/>
    <dgm:cxn modelId="{9530B4E1-9647-4949-84E2-511934617640}" type="presParOf" srcId="{0EC2CDDD-2142-4B4A-8A95-67BCBE2E6E54}" destId="{72FD3958-BD0A-EE4C-902E-6EDB84DA87B5}" srcOrd="3" destOrd="0" presId="urn:microsoft.com/office/officeart/2005/8/layout/list1"/>
    <dgm:cxn modelId="{43F6F3CE-843D-D142-8CA0-003276F39834}" type="presParOf" srcId="{0EC2CDDD-2142-4B4A-8A95-67BCBE2E6E54}" destId="{34107808-1B34-2241-BF75-9A65433BE61C}" srcOrd="4" destOrd="0" presId="urn:microsoft.com/office/officeart/2005/8/layout/list1"/>
    <dgm:cxn modelId="{32C42FA3-E89A-DF48-A575-AD58D58D109D}" type="presParOf" srcId="{34107808-1B34-2241-BF75-9A65433BE61C}" destId="{5704A3FA-DF9C-C144-9FE8-579D0A62309D}" srcOrd="0" destOrd="0" presId="urn:microsoft.com/office/officeart/2005/8/layout/list1"/>
    <dgm:cxn modelId="{567BF669-BE14-1F43-8164-02EDBE21B5C1}" type="presParOf" srcId="{34107808-1B34-2241-BF75-9A65433BE61C}" destId="{92605DBC-5496-1E4D-B4E9-0AF4DDF14992}" srcOrd="1" destOrd="0" presId="urn:microsoft.com/office/officeart/2005/8/layout/list1"/>
    <dgm:cxn modelId="{4BA0FD2F-174F-C34C-8DFE-5CA291741208}" type="presParOf" srcId="{0EC2CDDD-2142-4B4A-8A95-67BCBE2E6E54}" destId="{E6E64BD3-AAA8-D94F-9FB1-34F860A593A4}" srcOrd="5" destOrd="0" presId="urn:microsoft.com/office/officeart/2005/8/layout/list1"/>
    <dgm:cxn modelId="{458012B9-0FC9-604F-9903-88FBA623AF2B}" type="presParOf" srcId="{0EC2CDDD-2142-4B4A-8A95-67BCBE2E6E54}" destId="{A054F4C2-50FB-5C4D-AA8D-54E0619D0140}" srcOrd="6" destOrd="0" presId="urn:microsoft.com/office/officeart/2005/8/layout/list1"/>
    <dgm:cxn modelId="{040A8135-505A-8647-89B3-580C6F8F7B95}" type="presParOf" srcId="{0EC2CDDD-2142-4B4A-8A95-67BCBE2E6E54}" destId="{62638860-3D0D-3341-9815-B90B1F8E4F5F}" srcOrd="7" destOrd="0" presId="urn:microsoft.com/office/officeart/2005/8/layout/list1"/>
    <dgm:cxn modelId="{A770ADB7-52CF-B649-800E-73D81DF698E2}" type="presParOf" srcId="{0EC2CDDD-2142-4B4A-8A95-67BCBE2E6E54}" destId="{4508434B-558A-BC4B-8BA3-90282102FEE5}" srcOrd="8" destOrd="0" presId="urn:microsoft.com/office/officeart/2005/8/layout/list1"/>
    <dgm:cxn modelId="{24F9E9E5-A44F-8043-9E12-60D7EBAA9702}" type="presParOf" srcId="{4508434B-558A-BC4B-8BA3-90282102FEE5}" destId="{57054AB4-1C6B-E948-ADB5-DFEF05499B72}" srcOrd="0" destOrd="0" presId="urn:microsoft.com/office/officeart/2005/8/layout/list1"/>
    <dgm:cxn modelId="{39D22338-CFC7-5343-BB5F-41F23435C648}" type="presParOf" srcId="{4508434B-558A-BC4B-8BA3-90282102FEE5}" destId="{9F4F9E73-6D82-584D-892F-6BCE72A780AB}" srcOrd="1" destOrd="0" presId="urn:microsoft.com/office/officeart/2005/8/layout/list1"/>
    <dgm:cxn modelId="{99F15785-81F0-3B44-BAD4-6DB093805E65}" type="presParOf" srcId="{0EC2CDDD-2142-4B4A-8A95-67BCBE2E6E54}" destId="{2213039C-B9FA-B642-9AA5-72DF5BBDF22A}" srcOrd="9" destOrd="0" presId="urn:microsoft.com/office/officeart/2005/8/layout/list1"/>
    <dgm:cxn modelId="{0D7E5A3D-F05C-0140-A648-1CEBE93C17E9}" type="presParOf" srcId="{0EC2CDDD-2142-4B4A-8A95-67BCBE2E6E54}" destId="{4F747108-8D79-5C4B-AC15-6CCB15455F54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6900D9E-69BB-7642-A9FB-D0B7154C2D8D}" type="doc">
      <dgm:prSet loTypeId="urn:microsoft.com/office/officeart/2005/8/layout/vList2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2143F0A6-4100-A04E-BE8D-8091BA7910F2}">
      <dgm:prSet phldrT="[文本]"/>
      <dgm:spPr/>
      <dgm:t>
        <a:bodyPr/>
        <a:lstStyle/>
        <a:p>
          <a:r>
            <a:rPr lang="zh-CN" altLang="en-US" dirty="0" smtClean="0"/>
            <a:t>强调国家利益、社会整体利益和个人利益的辩证统一</a:t>
          </a:r>
          <a:endParaRPr lang="zh-CN" altLang="en-US" dirty="0"/>
        </a:p>
      </dgm:t>
    </dgm:pt>
    <dgm:pt modelId="{BA8CC560-4750-954E-B55B-209D8EE5DD73}" type="parTrans" cxnId="{74713309-45AA-C046-B8C8-EBE92DE03ED5}">
      <dgm:prSet/>
      <dgm:spPr/>
      <dgm:t>
        <a:bodyPr/>
        <a:lstStyle/>
        <a:p>
          <a:endParaRPr lang="zh-CN" altLang="en-US"/>
        </a:p>
      </dgm:t>
    </dgm:pt>
    <dgm:pt modelId="{3F03D397-3B5E-5642-AC3A-54EDA581CE56}" type="sibTrans" cxnId="{74713309-45AA-C046-B8C8-EBE92DE03ED5}">
      <dgm:prSet/>
      <dgm:spPr/>
      <dgm:t>
        <a:bodyPr/>
        <a:lstStyle/>
        <a:p>
          <a:endParaRPr lang="zh-CN" altLang="en-US"/>
        </a:p>
      </dgm:t>
    </dgm:pt>
    <dgm:pt modelId="{AC8EB4BD-932E-9946-960D-DE080F095B21}">
      <dgm:prSet phldrT="[文本]"/>
      <dgm:spPr/>
      <dgm:t>
        <a:bodyPr/>
        <a:lstStyle/>
        <a:p>
          <a:r>
            <a:rPr lang="zh-CN" altLang="en-US" dirty="0" smtClean="0"/>
            <a:t>强调国家利益、社会整体利益高于个人利益	</a:t>
          </a:r>
          <a:endParaRPr lang="zh-CN" altLang="en-US" dirty="0"/>
        </a:p>
      </dgm:t>
    </dgm:pt>
    <dgm:pt modelId="{FEF6210A-4339-0745-BF5E-1402E19196B2}" type="parTrans" cxnId="{62F94A7F-E363-114C-8758-1894CEF4548D}">
      <dgm:prSet/>
      <dgm:spPr/>
      <dgm:t>
        <a:bodyPr/>
        <a:lstStyle/>
        <a:p>
          <a:endParaRPr lang="zh-CN" altLang="en-US"/>
        </a:p>
      </dgm:t>
    </dgm:pt>
    <dgm:pt modelId="{93D8C17F-2A1E-FD45-A5B9-2EA7D6605ED0}" type="sibTrans" cxnId="{62F94A7F-E363-114C-8758-1894CEF4548D}">
      <dgm:prSet/>
      <dgm:spPr/>
      <dgm:t>
        <a:bodyPr/>
        <a:lstStyle/>
        <a:p>
          <a:endParaRPr lang="zh-CN" altLang="en-US"/>
        </a:p>
      </dgm:t>
    </dgm:pt>
    <dgm:pt modelId="{15158D4C-F387-8843-BA55-BE223DF5ABB2}">
      <dgm:prSet phldrT="[文本]"/>
      <dgm:spPr/>
      <dgm:t>
        <a:bodyPr/>
        <a:lstStyle/>
        <a:p>
          <a:r>
            <a:rPr lang="zh-CN" altLang="en-US" dirty="0" smtClean="0"/>
            <a:t>强调重视和保障个人的正当利益</a:t>
          </a:r>
          <a:endParaRPr lang="zh-CN" altLang="en-US" dirty="0"/>
        </a:p>
      </dgm:t>
    </dgm:pt>
    <dgm:pt modelId="{4A1170B7-963B-8144-8CA7-6DBC87B19677}" type="parTrans" cxnId="{0669B989-70BE-B740-8C14-FECA7945A222}">
      <dgm:prSet/>
      <dgm:spPr/>
      <dgm:t>
        <a:bodyPr/>
        <a:lstStyle/>
        <a:p>
          <a:endParaRPr lang="zh-CN" altLang="en-US"/>
        </a:p>
      </dgm:t>
    </dgm:pt>
    <dgm:pt modelId="{1E0F4DB4-48D9-5945-8ACF-30F249C8BC5D}" type="sibTrans" cxnId="{0669B989-70BE-B740-8C14-FECA7945A222}">
      <dgm:prSet/>
      <dgm:spPr/>
      <dgm:t>
        <a:bodyPr/>
        <a:lstStyle/>
        <a:p>
          <a:endParaRPr lang="zh-CN" altLang="en-US"/>
        </a:p>
      </dgm:t>
    </dgm:pt>
    <dgm:pt modelId="{722EF377-CA57-2748-ABD7-84F533BD3F47}" type="pres">
      <dgm:prSet presAssocID="{C6900D9E-69BB-7642-A9FB-D0B7154C2D8D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953436F9-34D4-944D-AED0-678CB31CFA0A}" type="pres">
      <dgm:prSet presAssocID="{2143F0A6-4100-A04E-BE8D-8091BA7910F2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53A20C7-7126-A540-8AD9-FE28DA88D148}" type="pres">
      <dgm:prSet presAssocID="{3F03D397-3B5E-5642-AC3A-54EDA581CE56}" presName="spacer" presStyleCnt="0"/>
      <dgm:spPr/>
    </dgm:pt>
    <dgm:pt modelId="{8BEF431C-25BF-684B-B994-CBF52649A585}" type="pres">
      <dgm:prSet presAssocID="{AC8EB4BD-932E-9946-960D-DE080F095B21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EDAFBE0-20A7-004C-A862-E3271FCC977A}" type="pres">
      <dgm:prSet presAssocID="{93D8C17F-2A1E-FD45-A5B9-2EA7D6605ED0}" presName="spacer" presStyleCnt="0"/>
      <dgm:spPr/>
    </dgm:pt>
    <dgm:pt modelId="{3866AB58-FD4E-FE48-B7E2-A717ECE349CF}" type="pres">
      <dgm:prSet presAssocID="{15158D4C-F387-8843-BA55-BE223DF5ABB2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2077A555-472D-E045-9B32-E0969C3225E8}" type="presOf" srcId="{C6900D9E-69BB-7642-A9FB-D0B7154C2D8D}" destId="{722EF377-CA57-2748-ABD7-84F533BD3F47}" srcOrd="0" destOrd="0" presId="urn:microsoft.com/office/officeart/2005/8/layout/vList2"/>
    <dgm:cxn modelId="{0669B989-70BE-B740-8C14-FECA7945A222}" srcId="{C6900D9E-69BB-7642-A9FB-D0B7154C2D8D}" destId="{15158D4C-F387-8843-BA55-BE223DF5ABB2}" srcOrd="2" destOrd="0" parTransId="{4A1170B7-963B-8144-8CA7-6DBC87B19677}" sibTransId="{1E0F4DB4-48D9-5945-8ACF-30F249C8BC5D}"/>
    <dgm:cxn modelId="{D5A357C7-9710-5B44-B125-AE0332412EBD}" type="presOf" srcId="{15158D4C-F387-8843-BA55-BE223DF5ABB2}" destId="{3866AB58-FD4E-FE48-B7E2-A717ECE349CF}" srcOrd="0" destOrd="0" presId="urn:microsoft.com/office/officeart/2005/8/layout/vList2"/>
    <dgm:cxn modelId="{74713309-45AA-C046-B8C8-EBE92DE03ED5}" srcId="{C6900D9E-69BB-7642-A9FB-D0B7154C2D8D}" destId="{2143F0A6-4100-A04E-BE8D-8091BA7910F2}" srcOrd="0" destOrd="0" parTransId="{BA8CC560-4750-954E-B55B-209D8EE5DD73}" sibTransId="{3F03D397-3B5E-5642-AC3A-54EDA581CE56}"/>
    <dgm:cxn modelId="{0E04B43B-C6F8-B647-B612-67494A889B5A}" type="presOf" srcId="{AC8EB4BD-932E-9946-960D-DE080F095B21}" destId="{8BEF431C-25BF-684B-B994-CBF52649A585}" srcOrd="0" destOrd="0" presId="urn:microsoft.com/office/officeart/2005/8/layout/vList2"/>
    <dgm:cxn modelId="{62F94A7F-E363-114C-8758-1894CEF4548D}" srcId="{C6900D9E-69BB-7642-A9FB-D0B7154C2D8D}" destId="{AC8EB4BD-932E-9946-960D-DE080F095B21}" srcOrd="1" destOrd="0" parTransId="{FEF6210A-4339-0745-BF5E-1402E19196B2}" sibTransId="{93D8C17F-2A1E-FD45-A5B9-2EA7D6605ED0}"/>
    <dgm:cxn modelId="{290EBCB8-F6D3-4F45-8ABC-FAAE6B4EE29F}" type="presOf" srcId="{2143F0A6-4100-A04E-BE8D-8091BA7910F2}" destId="{953436F9-34D4-944D-AED0-678CB31CFA0A}" srcOrd="0" destOrd="0" presId="urn:microsoft.com/office/officeart/2005/8/layout/vList2"/>
    <dgm:cxn modelId="{62BF6122-A83A-5F4E-8255-80389A5299DC}" type="presParOf" srcId="{722EF377-CA57-2748-ABD7-84F533BD3F47}" destId="{953436F9-34D4-944D-AED0-678CB31CFA0A}" srcOrd="0" destOrd="0" presId="urn:microsoft.com/office/officeart/2005/8/layout/vList2"/>
    <dgm:cxn modelId="{649B3C95-4C8D-FE42-9F75-CE8DC149B481}" type="presParOf" srcId="{722EF377-CA57-2748-ABD7-84F533BD3F47}" destId="{D53A20C7-7126-A540-8AD9-FE28DA88D148}" srcOrd="1" destOrd="0" presId="urn:microsoft.com/office/officeart/2005/8/layout/vList2"/>
    <dgm:cxn modelId="{D00ACCDD-3241-2842-B681-7D3861E57E3F}" type="presParOf" srcId="{722EF377-CA57-2748-ABD7-84F533BD3F47}" destId="{8BEF431C-25BF-684B-B994-CBF52649A585}" srcOrd="2" destOrd="0" presId="urn:microsoft.com/office/officeart/2005/8/layout/vList2"/>
    <dgm:cxn modelId="{89023A05-9B74-FF41-850B-37A6FBEBBF04}" type="presParOf" srcId="{722EF377-CA57-2748-ABD7-84F533BD3F47}" destId="{3EDAFBE0-20A7-004C-A862-E3271FCC977A}" srcOrd="3" destOrd="0" presId="urn:microsoft.com/office/officeart/2005/8/layout/vList2"/>
    <dgm:cxn modelId="{A43DAB05-54D9-8E46-9D57-2957DE6894DB}" type="presParOf" srcId="{722EF377-CA57-2748-ABD7-84F533BD3F47}" destId="{3866AB58-FD4E-FE48-B7E2-A717ECE349CF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032033-6462-CB4D-9663-F8B7839CF14F}" type="datetimeFigureOut">
              <a:rPr kumimoji="1" lang="zh-CN" altLang="en-US" smtClean="0"/>
              <a:t>2017/10/9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5D5700-76A1-9A4C-AB8D-FEAB2AF154D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66367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AC1DEF-53E5-D441-A0C0-F00F1DDCE926}" type="datetimeFigureOut">
              <a:rPr kumimoji="1" lang="zh-CN" altLang="en-US" smtClean="0"/>
              <a:t>2017/10/9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594F8E-936D-1D4D-9D65-72673AABEEE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060195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6963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zh-CN" altLang="en-US">
              <a:latin typeface="Calibri" charset="0"/>
              <a:ea typeface="宋体" charset="0"/>
            </a:endParaRPr>
          </a:p>
        </p:txBody>
      </p:sp>
      <p:sp>
        <p:nvSpPr>
          <p:cNvPr id="6963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8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defTabSz="1419225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defTabSz="1419225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defTabSz="1419225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defTabSz="1419225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pPr eaLnBrk="1" hangingPunct="1"/>
            <a:fld id="{4C4935C5-67E8-E04C-8793-0341426CDF7D}" type="slidenum">
              <a:rPr lang="zh-CN" altLang="en-US" sz="1200"/>
              <a:pPr eaLnBrk="1" hangingPunct="1"/>
              <a:t>1</a:t>
            </a:fld>
            <a:endParaRPr lang="en-US" altLang="zh-CN" sz="1200"/>
          </a:p>
        </p:txBody>
      </p:sp>
    </p:spTree>
    <p:extLst>
      <p:ext uri="{BB962C8B-B14F-4D97-AF65-F5344CB8AC3E}">
        <p14:creationId xmlns:p14="http://schemas.microsoft.com/office/powerpoint/2010/main" val="9053196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594F8E-936D-1D4D-9D65-72673AABEEE3}" type="slidenum">
              <a:rPr kumimoji="1" lang="zh-CN" altLang="en-US" smtClean="0"/>
              <a:t>37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5877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703911-303F-FA4C-8665-8422B5F7A1A9}" type="slidenum">
              <a:rPr kumimoji="1" lang="zh-CN" altLang="en-US" smtClean="0"/>
              <a:t>50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424721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594F8E-936D-1D4D-9D65-72673AABEEE3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29077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594F8E-936D-1D4D-9D65-72673AABEEE3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308094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594F8E-936D-1D4D-9D65-72673AABEEE3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5308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594F8E-936D-1D4D-9D65-72673AABEEE3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444106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u="sng" dirty="0">
              <a:solidFill>
                <a:srgbClr val="FFFF00"/>
              </a:solidFill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594F8E-936D-1D4D-9D65-72673AABEEE3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504360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如何才能做到从心所欲不逾矩？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594F8E-936D-1D4D-9D65-72673AABEEE3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062988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594F8E-936D-1D4D-9D65-72673AABEEE3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454958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594F8E-936D-1D4D-9D65-72673AABEEE3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023406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 smtClean="0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B7217-4093-0B4A-B8D2-7F3D876D1091}" type="datetimeFigureOut">
              <a:rPr kumimoji="1" lang="zh-CN" altLang="en-US" smtClean="0"/>
              <a:t>2017/10/9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10B48-DDF4-4742-9982-3103CD3F5BF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400791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B7217-4093-0B4A-B8D2-7F3D876D1091}" type="datetimeFigureOut">
              <a:rPr kumimoji="1" lang="zh-CN" altLang="en-US" smtClean="0"/>
              <a:t>2017/10/9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10B48-DDF4-4742-9982-3103CD3F5BF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633821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B7217-4093-0B4A-B8D2-7F3D876D1091}" type="datetimeFigureOut">
              <a:rPr kumimoji="1" lang="zh-CN" altLang="en-US" smtClean="0"/>
              <a:t>2017/10/9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10B48-DDF4-4742-9982-3103CD3F5BF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760826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12" y="2130429"/>
            <a:ext cx="7772524" cy="1470026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24" y="3886202"/>
            <a:ext cx="6400903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3861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772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156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544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6930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316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3702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086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4CC5F00-B52A-1A44-8745-E38F1CA76130}" type="datetimeFigureOut">
              <a:rPr kumimoji="1" lang="zh-CN" altLang="en-US" smtClean="0"/>
              <a:t>2017/10/9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F33371B-04C2-3D4F-A81A-4EEDEDC2BC0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27104325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4CC5F00-B52A-1A44-8745-E38F1CA76130}" type="datetimeFigureOut">
              <a:rPr kumimoji="1" lang="zh-CN" altLang="en-US" smtClean="0"/>
              <a:t>2017/10/9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F33371B-04C2-3D4F-A81A-4EEDEDC2BC0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94026221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26" y="4406904"/>
            <a:ext cx="7772524" cy="1362075"/>
          </a:xfrm>
        </p:spPr>
        <p:txBody>
          <a:bodyPr anchor="t"/>
          <a:lstStyle>
            <a:lvl1pPr algn="l">
              <a:defRPr sz="2953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26" y="2906713"/>
            <a:ext cx="7772524" cy="1500186"/>
          </a:xfrm>
        </p:spPr>
        <p:txBody>
          <a:bodyPr anchor="b"/>
          <a:lstStyle>
            <a:lvl1pPr marL="0" indent="0">
              <a:buNone/>
              <a:defRPr sz="1476">
                <a:solidFill>
                  <a:schemeClr val="tx1">
                    <a:tint val="75000"/>
                  </a:schemeClr>
                </a:solidFill>
              </a:defRPr>
            </a:lvl1pPr>
            <a:lvl2pPr marL="338614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2pPr>
            <a:lvl3pPr marL="677228" indent="0">
              <a:buNone/>
              <a:defRPr sz="1144">
                <a:solidFill>
                  <a:schemeClr val="tx1">
                    <a:tint val="75000"/>
                  </a:schemeClr>
                </a:solidFill>
              </a:defRPr>
            </a:lvl3pPr>
            <a:lvl4pPr marL="1015603" indent="0">
              <a:buNone/>
              <a:defRPr sz="1095">
                <a:solidFill>
                  <a:schemeClr val="tx1">
                    <a:tint val="75000"/>
                  </a:schemeClr>
                </a:solidFill>
              </a:defRPr>
            </a:lvl4pPr>
            <a:lvl5pPr marL="1354455" indent="0">
              <a:buNone/>
              <a:defRPr sz="1095">
                <a:solidFill>
                  <a:schemeClr val="tx1">
                    <a:tint val="75000"/>
                  </a:schemeClr>
                </a:solidFill>
              </a:defRPr>
            </a:lvl5pPr>
            <a:lvl6pPr marL="1693069" indent="0">
              <a:buNone/>
              <a:defRPr sz="1095">
                <a:solidFill>
                  <a:schemeClr val="tx1">
                    <a:tint val="75000"/>
                  </a:schemeClr>
                </a:solidFill>
              </a:defRPr>
            </a:lvl6pPr>
            <a:lvl7pPr marL="2031683" indent="0">
              <a:buNone/>
              <a:defRPr sz="1095">
                <a:solidFill>
                  <a:schemeClr val="tx1">
                    <a:tint val="75000"/>
                  </a:schemeClr>
                </a:solidFill>
              </a:defRPr>
            </a:lvl7pPr>
            <a:lvl8pPr marL="2370296" indent="0">
              <a:buNone/>
              <a:defRPr sz="1095">
                <a:solidFill>
                  <a:schemeClr val="tx1">
                    <a:tint val="75000"/>
                  </a:schemeClr>
                </a:solidFill>
              </a:defRPr>
            </a:lvl8pPr>
            <a:lvl9pPr marL="2708672" indent="0">
              <a:buNone/>
              <a:defRPr sz="109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4CC5F00-B52A-1A44-8745-E38F1CA76130}" type="datetimeFigureOut">
              <a:rPr kumimoji="1" lang="zh-CN" altLang="en-US" smtClean="0"/>
              <a:t>2017/10/9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F33371B-04C2-3D4F-A81A-4EEDEDC2BC0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26917045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9" y="1600203"/>
            <a:ext cx="4038664" cy="4525963"/>
          </a:xfrm>
        </p:spPr>
        <p:txBody>
          <a:bodyPr/>
          <a:lstStyle>
            <a:lvl1pPr>
              <a:defRPr sz="2094"/>
            </a:lvl1pPr>
            <a:lvl2pPr>
              <a:defRPr sz="1763"/>
            </a:lvl2pPr>
            <a:lvl3pPr>
              <a:defRPr sz="1476"/>
            </a:lvl3pPr>
            <a:lvl4pPr>
              <a:defRPr sz="1333"/>
            </a:lvl4pPr>
            <a:lvl5pPr>
              <a:defRPr sz="1333"/>
            </a:lvl5pPr>
            <a:lvl6pPr>
              <a:defRPr sz="1333"/>
            </a:lvl6pPr>
            <a:lvl7pPr>
              <a:defRPr sz="1333"/>
            </a:lvl7pPr>
            <a:lvl8pPr>
              <a:defRPr sz="1333"/>
            </a:lvl8pPr>
            <a:lvl9pPr>
              <a:defRPr sz="1333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77" y="1600203"/>
            <a:ext cx="4038664" cy="4525963"/>
          </a:xfrm>
        </p:spPr>
        <p:txBody>
          <a:bodyPr/>
          <a:lstStyle>
            <a:lvl1pPr>
              <a:defRPr sz="2094"/>
            </a:lvl1pPr>
            <a:lvl2pPr>
              <a:defRPr sz="1763"/>
            </a:lvl2pPr>
            <a:lvl3pPr>
              <a:defRPr sz="1476"/>
            </a:lvl3pPr>
            <a:lvl4pPr>
              <a:defRPr sz="1333"/>
            </a:lvl4pPr>
            <a:lvl5pPr>
              <a:defRPr sz="1333"/>
            </a:lvl5pPr>
            <a:lvl6pPr>
              <a:defRPr sz="1333"/>
            </a:lvl6pPr>
            <a:lvl7pPr>
              <a:defRPr sz="1333"/>
            </a:lvl7pPr>
            <a:lvl8pPr>
              <a:defRPr sz="1333"/>
            </a:lvl8pPr>
            <a:lvl9pPr>
              <a:defRPr sz="1333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4CC5F00-B52A-1A44-8745-E38F1CA76130}" type="datetimeFigureOut">
              <a:rPr kumimoji="1" lang="zh-CN" altLang="en-US" smtClean="0"/>
              <a:t>2017/10/9</a:t>
            </a:fld>
            <a:endParaRPr kumimoji="1"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kumimoji="1"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F33371B-04C2-3D4F-A81A-4EEDEDC2BC0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48399977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8" y="1535116"/>
            <a:ext cx="4040252" cy="639763"/>
          </a:xfrm>
        </p:spPr>
        <p:txBody>
          <a:bodyPr anchor="b"/>
          <a:lstStyle>
            <a:lvl1pPr marL="0" indent="0">
              <a:buNone/>
              <a:defRPr sz="1763" b="1"/>
            </a:lvl1pPr>
            <a:lvl2pPr marL="338614" indent="0">
              <a:buNone/>
              <a:defRPr sz="1476" b="1"/>
            </a:lvl2pPr>
            <a:lvl3pPr marL="677228" indent="0">
              <a:buNone/>
              <a:defRPr sz="1333" b="1"/>
            </a:lvl3pPr>
            <a:lvl4pPr marL="1015603" indent="0">
              <a:buNone/>
              <a:defRPr sz="1144" b="1"/>
            </a:lvl4pPr>
            <a:lvl5pPr marL="1354455" indent="0">
              <a:buNone/>
              <a:defRPr sz="1144" b="1"/>
            </a:lvl5pPr>
            <a:lvl6pPr marL="1693069" indent="0">
              <a:buNone/>
              <a:defRPr sz="1144" b="1"/>
            </a:lvl6pPr>
            <a:lvl7pPr marL="2031683" indent="0">
              <a:buNone/>
              <a:defRPr sz="1144" b="1"/>
            </a:lvl7pPr>
            <a:lvl8pPr marL="2370296" indent="0">
              <a:buNone/>
              <a:defRPr sz="1144" b="1"/>
            </a:lvl8pPr>
            <a:lvl9pPr marL="2708672" indent="0">
              <a:buNone/>
              <a:defRPr sz="1144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8" y="2174874"/>
            <a:ext cx="4040252" cy="3951289"/>
          </a:xfrm>
        </p:spPr>
        <p:txBody>
          <a:bodyPr/>
          <a:lstStyle>
            <a:lvl1pPr>
              <a:defRPr sz="1763"/>
            </a:lvl1pPr>
            <a:lvl2pPr>
              <a:defRPr sz="1476"/>
            </a:lvl2pPr>
            <a:lvl3pPr>
              <a:defRPr sz="1333"/>
            </a:lvl3pPr>
            <a:lvl4pPr>
              <a:defRPr sz="1144"/>
            </a:lvl4pPr>
            <a:lvl5pPr>
              <a:defRPr sz="1144"/>
            </a:lvl5pPr>
            <a:lvl6pPr>
              <a:defRPr sz="1144"/>
            </a:lvl6pPr>
            <a:lvl7pPr>
              <a:defRPr sz="1144"/>
            </a:lvl7pPr>
            <a:lvl8pPr>
              <a:defRPr sz="1144"/>
            </a:lvl8pPr>
            <a:lvl9pPr>
              <a:defRPr sz="1144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102" y="1535116"/>
            <a:ext cx="4041840" cy="639763"/>
          </a:xfrm>
        </p:spPr>
        <p:txBody>
          <a:bodyPr anchor="b"/>
          <a:lstStyle>
            <a:lvl1pPr marL="0" indent="0">
              <a:buNone/>
              <a:defRPr sz="1763" b="1"/>
            </a:lvl1pPr>
            <a:lvl2pPr marL="338614" indent="0">
              <a:buNone/>
              <a:defRPr sz="1476" b="1"/>
            </a:lvl2pPr>
            <a:lvl3pPr marL="677228" indent="0">
              <a:buNone/>
              <a:defRPr sz="1333" b="1"/>
            </a:lvl3pPr>
            <a:lvl4pPr marL="1015603" indent="0">
              <a:buNone/>
              <a:defRPr sz="1144" b="1"/>
            </a:lvl4pPr>
            <a:lvl5pPr marL="1354455" indent="0">
              <a:buNone/>
              <a:defRPr sz="1144" b="1"/>
            </a:lvl5pPr>
            <a:lvl6pPr marL="1693069" indent="0">
              <a:buNone/>
              <a:defRPr sz="1144" b="1"/>
            </a:lvl6pPr>
            <a:lvl7pPr marL="2031683" indent="0">
              <a:buNone/>
              <a:defRPr sz="1144" b="1"/>
            </a:lvl7pPr>
            <a:lvl8pPr marL="2370296" indent="0">
              <a:buNone/>
              <a:defRPr sz="1144" b="1"/>
            </a:lvl8pPr>
            <a:lvl9pPr marL="2708672" indent="0">
              <a:buNone/>
              <a:defRPr sz="1144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102" y="2174874"/>
            <a:ext cx="4041840" cy="3951289"/>
          </a:xfrm>
        </p:spPr>
        <p:txBody>
          <a:bodyPr/>
          <a:lstStyle>
            <a:lvl1pPr>
              <a:defRPr sz="1763"/>
            </a:lvl1pPr>
            <a:lvl2pPr>
              <a:defRPr sz="1476"/>
            </a:lvl2pPr>
            <a:lvl3pPr>
              <a:defRPr sz="1333"/>
            </a:lvl3pPr>
            <a:lvl4pPr>
              <a:defRPr sz="1144"/>
            </a:lvl4pPr>
            <a:lvl5pPr>
              <a:defRPr sz="1144"/>
            </a:lvl5pPr>
            <a:lvl6pPr>
              <a:defRPr sz="1144"/>
            </a:lvl6pPr>
            <a:lvl7pPr>
              <a:defRPr sz="1144"/>
            </a:lvl7pPr>
            <a:lvl8pPr>
              <a:defRPr sz="1144"/>
            </a:lvl8pPr>
            <a:lvl9pPr>
              <a:defRPr sz="1144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4CC5F00-B52A-1A44-8745-E38F1CA76130}" type="datetimeFigureOut">
              <a:rPr kumimoji="1" lang="zh-CN" altLang="en-US" smtClean="0"/>
              <a:t>2017/10/9</a:t>
            </a:fld>
            <a:endParaRPr kumimoji="1"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kumimoji="1"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F33371B-04C2-3D4F-A81A-4EEDEDC2BC0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14481006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4CC5F00-B52A-1A44-8745-E38F1CA76130}" type="datetimeFigureOut">
              <a:rPr kumimoji="1" lang="zh-CN" altLang="en-US" smtClean="0"/>
              <a:t>2017/10/9</a:t>
            </a:fld>
            <a:endParaRPr kumimoji="1"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kumimoji="1"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F33371B-04C2-3D4F-A81A-4EEDEDC2BC0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34784841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4CC5F00-B52A-1A44-8745-E38F1CA76130}" type="datetimeFigureOut">
              <a:rPr kumimoji="1" lang="zh-CN" altLang="en-US" smtClean="0"/>
              <a:t>2017/10/9</a:t>
            </a:fld>
            <a:endParaRPr kumimoji="1"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kumimoji="1"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F33371B-04C2-3D4F-A81A-4EEDEDC2BC0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85944882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9" y="273050"/>
            <a:ext cx="3008361" cy="1162052"/>
          </a:xfrm>
        </p:spPr>
        <p:txBody>
          <a:bodyPr anchor="b"/>
          <a:lstStyle>
            <a:lvl1pPr algn="l">
              <a:defRPr sz="1476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111" y="273053"/>
            <a:ext cx="5111831" cy="5853115"/>
          </a:xfrm>
        </p:spPr>
        <p:txBody>
          <a:bodyPr/>
          <a:lstStyle>
            <a:lvl1pPr>
              <a:defRPr sz="2381"/>
            </a:lvl1pPr>
            <a:lvl2pPr>
              <a:defRPr sz="2094"/>
            </a:lvl2pPr>
            <a:lvl3pPr>
              <a:defRPr sz="1763"/>
            </a:lvl3pPr>
            <a:lvl4pPr>
              <a:defRPr sz="1476"/>
            </a:lvl4pPr>
            <a:lvl5pPr>
              <a:defRPr sz="1476"/>
            </a:lvl5pPr>
            <a:lvl6pPr>
              <a:defRPr sz="1476"/>
            </a:lvl6pPr>
            <a:lvl7pPr>
              <a:defRPr sz="1476"/>
            </a:lvl7pPr>
            <a:lvl8pPr>
              <a:defRPr sz="1476"/>
            </a:lvl8pPr>
            <a:lvl9pPr>
              <a:defRPr sz="1476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9" y="1435102"/>
            <a:ext cx="3008361" cy="4691063"/>
          </a:xfrm>
        </p:spPr>
        <p:txBody>
          <a:bodyPr/>
          <a:lstStyle>
            <a:lvl1pPr marL="0" indent="0">
              <a:buNone/>
              <a:defRPr sz="1095"/>
            </a:lvl1pPr>
            <a:lvl2pPr marL="338614" indent="0">
              <a:buNone/>
              <a:defRPr sz="857"/>
            </a:lvl2pPr>
            <a:lvl3pPr marL="677228" indent="0">
              <a:buNone/>
              <a:defRPr sz="714"/>
            </a:lvl3pPr>
            <a:lvl4pPr marL="1015603" indent="0">
              <a:buNone/>
              <a:defRPr sz="714"/>
            </a:lvl4pPr>
            <a:lvl5pPr marL="1354455" indent="0">
              <a:buNone/>
              <a:defRPr sz="714"/>
            </a:lvl5pPr>
            <a:lvl6pPr marL="1693069" indent="0">
              <a:buNone/>
              <a:defRPr sz="714"/>
            </a:lvl6pPr>
            <a:lvl7pPr marL="2031683" indent="0">
              <a:buNone/>
              <a:defRPr sz="714"/>
            </a:lvl7pPr>
            <a:lvl8pPr marL="2370296" indent="0">
              <a:buNone/>
              <a:defRPr sz="714"/>
            </a:lvl8pPr>
            <a:lvl9pPr marL="2708672" indent="0">
              <a:buNone/>
              <a:defRPr sz="714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4CC5F00-B52A-1A44-8745-E38F1CA76130}" type="datetimeFigureOut">
              <a:rPr kumimoji="1" lang="zh-CN" altLang="en-US" smtClean="0"/>
              <a:t>2017/10/9</a:t>
            </a:fld>
            <a:endParaRPr kumimoji="1"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kumimoji="1"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F33371B-04C2-3D4F-A81A-4EEDEDC2BC0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05094499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B7217-4093-0B4A-B8D2-7F3D876D1091}" type="datetimeFigureOut">
              <a:rPr kumimoji="1" lang="zh-CN" altLang="en-US" smtClean="0"/>
              <a:t>2017/10/9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10B48-DDF4-4742-9982-3103CD3F5BF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500743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319" y="4800602"/>
            <a:ext cx="5486487" cy="566739"/>
          </a:xfrm>
        </p:spPr>
        <p:txBody>
          <a:bodyPr anchor="b"/>
          <a:lstStyle>
            <a:lvl1pPr algn="l">
              <a:defRPr sz="1476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319" y="612778"/>
            <a:ext cx="5486487" cy="4114800"/>
          </a:xfrm>
        </p:spPr>
        <p:txBody>
          <a:bodyPr rtlCol="0">
            <a:normAutofit/>
          </a:bodyPr>
          <a:lstStyle>
            <a:lvl1pPr marL="0" indent="0">
              <a:buNone/>
              <a:defRPr sz="2381"/>
            </a:lvl1pPr>
            <a:lvl2pPr marL="338614" indent="0">
              <a:buNone/>
              <a:defRPr sz="2094"/>
            </a:lvl2pPr>
            <a:lvl3pPr marL="677228" indent="0">
              <a:buNone/>
              <a:defRPr sz="1763"/>
            </a:lvl3pPr>
            <a:lvl4pPr marL="1015603" indent="0">
              <a:buNone/>
              <a:defRPr sz="1476"/>
            </a:lvl4pPr>
            <a:lvl5pPr marL="1354455" indent="0">
              <a:buNone/>
              <a:defRPr sz="1476"/>
            </a:lvl5pPr>
            <a:lvl6pPr marL="1693069" indent="0">
              <a:buNone/>
              <a:defRPr sz="1476"/>
            </a:lvl6pPr>
            <a:lvl7pPr marL="2031683" indent="0">
              <a:buNone/>
              <a:defRPr sz="1476"/>
            </a:lvl7pPr>
            <a:lvl8pPr marL="2370296" indent="0">
              <a:buNone/>
              <a:defRPr sz="1476"/>
            </a:lvl8pPr>
            <a:lvl9pPr marL="2708672" indent="0">
              <a:buNone/>
              <a:defRPr sz="1476"/>
            </a:lvl9pPr>
          </a:lstStyle>
          <a:p>
            <a:pPr lvl="0"/>
            <a:r>
              <a:rPr lang="zh-CN" altLang="en-US" noProof="0" smtClean="0"/>
              <a:t>将图片拖动到占位符，或单击添加图标</a:t>
            </a:r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319" y="5367339"/>
            <a:ext cx="5486487" cy="804863"/>
          </a:xfrm>
        </p:spPr>
        <p:txBody>
          <a:bodyPr/>
          <a:lstStyle>
            <a:lvl1pPr marL="0" indent="0">
              <a:buNone/>
              <a:defRPr sz="1095"/>
            </a:lvl1pPr>
            <a:lvl2pPr marL="338614" indent="0">
              <a:buNone/>
              <a:defRPr sz="857"/>
            </a:lvl2pPr>
            <a:lvl3pPr marL="677228" indent="0">
              <a:buNone/>
              <a:defRPr sz="714"/>
            </a:lvl3pPr>
            <a:lvl4pPr marL="1015603" indent="0">
              <a:buNone/>
              <a:defRPr sz="714"/>
            </a:lvl4pPr>
            <a:lvl5pPr marL="1354455" indent="0">
              <a:buNone/>
              <a:defRPr sz="714"/>
            </a:lvl5pPr>
            <a:lvl6pPr marL="1693069" indent="0">
              <a:buNone/>
              <a:defRPr sz="714"/>
            </a:lvl6pPr>
            <a:lvl7pPr marL="2031683" indent="0">
              <a:buNone/>
              <a:defRPr sz="714"/>
            </a:lvl7pPr>
            <a:lvl8pPr marL="2370296" indent="0">
              <a:buNone/>
              <a:defRPr sz="714"/>
            </a:lvl8pPr>
            <a:lvl9pPr marL="2708672" indent="0">
              <a:buNone/>
              <a:defRPr sz="714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4CC5F00-B52A-1A44-8745-E38F1CA76130}" type="datetimeFigureOut">
              <a:rPr kumimoji="1" lang="zh-CN" altLang="en-US" smtClean="0"/>
              <a:t>2017/10/9</a:t>
            </a:fld>
            <a:endParaRPr kumimoji="1"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kumimoji="1"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F33371B-04C2-3D4F-A81A-4EEDEDC2BC0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76268593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4CC5F00-B52A-1A44-8745-E38F1CA76130}" type="datetimeFigureOut">
              <a:rPr kumimoji="1" lang="zh-CN" altLang="en-US" smtClean="0"/>
              <a:t>2017/10/9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F33371B-04C2-3D4F-A81A-4EEDEDC2BC0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84462448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509" y="274639"/>
            <a:ext cx="2057433" cy="5851526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12" y="274639"/>
            <a:ext cx="6019897" cy="5851526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4CC5F00-B52A-1A44-8745-E38F1CA76130}" type="datetimeFigureOut">
              <a:rPr kumimoji="1" lang="zh-CN" altLang="en-US" smtClean="0"/>
              <a:t>2017/10/9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F33371B-04C2-3D4F-A81A-4EEDEDC2BC0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75048291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119" cy="6883718"/>
          </a:xfrm>
          <a:prstGeom prst="rect">
            <a:avLst/>
          </a:prstGeom>
          <a:ln w="12700" cmpd="sng">
            <a:solidFill>
              <a:schemeClr val="accent1">
                <a:shade val="50000"/>
              </a:schemeClr>
            </a:solidFill>
            <a:prstDash val="solid"/>
          </a:ln>
        </p:spPr>
      </p:pic>
      <p:pic>
        <p:nvPicPr>
          <p:cNvPr id="8" name="图片 7" descr="图片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357" cy="1758633"/>
          </a:xfrm>
          <a:prstGeom prst="rect">
            <a:avLst/>
          </a:prstGeom>
        </p:spPr>
      </p:pic>
      <p:pic>
        <p:nvPicPr>
          <p:cNvPr id="3" name="图片 5" descr="xmu-logo（蓝色）.png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453" y="147955"/>
            <a:ext cx="695132" cy="914083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图片 8" descr="厦门大学马克思主义学院（嘉庚体）副本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9248" y="366713"/>
            <a:ext cx="1620784" cy="4765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图片 1" descr="厦大校门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43587" y="5624830"/>
            <a:ext cx="2800770" cy="1317625"/>
          </a:xfrm>
          <a:prstGeom prst="rect">
            <a:avLst/>
          </a:prstGeom>
        </p:spPr>
      </p:pic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356683"/>
          </a:xfrm>
          <a:prstGeom prst="rect">
            <a:avLst/>
          </a:prstGeom>
          <a:blipFill dpi="0" rotWithShape="1">
            <a:blip r:embed="rId8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图片 5" descr="xmu-logo（蓝色）.png"/>
          <p:cNvPicPr>
            <a:picLocks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24" y="72572"/>
            <a:ext cx="914199" cy="9141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图片 8" descr="厦门大学马克思主义学院（嘉庚体）副本.png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4857" y="208643"/>
            <a:ext cx="1620762" cy="335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0519736"/>
      </p:ext>
    </p:extLst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图片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119" cy="6883718"/>
          </a:xfrm>
          <a:prstGeom prst="rect">
            <a:avLst/>
          </a:prstGeom>
          <a:ln w="12700" cmpd="sng">
            <a:solidFill>
              <a:schemeClr val="accent1">
                <a:shade val="50000"/>
              </a:schemeClr>
            </a:solidFill>
            <a:prstDash val="solid"/>
          </a:ln>
        </p:spPr>
      </p:pic>
      <p:pic>
        <p:nvPicPr>
          <p:cNvPr id="4" name="图片 5" descr="xmu-logo（蓝色）.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453" y="147955"/>
            <a:ext cx="695132" cy="914083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图片 8" descr="厦门大学马克思主义学院（嘉庚体）副本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9248" y="366713"/>
            <a:ext cx="1620784" cy="4765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图片 2" descr="厦大校门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3587" y="5624830"/>
            <a:ext cx="2800770" cy="131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02186"/>
      </p:ext>
    </p:extLst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119" cy="6883718"/>
          </a:xfrm>
          <a:prstGeom prst="rect">
            <a:avLst/>
          </a:prstGeom>
          <a:ln w="12700" cmpd="sng">
            <a:solidFill>
              <a:schemeClr val="accent1">
                <a:shade val="50000"/>
              </a:schemeClr>
            </a:solidFill>
            <a:prstDash val="solid"/>
          </a:ln>
        </p:spPr>
      </p:pic>
      <p:pic>
        <p:nvPicPr>
          <p:cNvPr id="8" name="图片 7" descr="图片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9144357" cy="1758633"/>
          </a:xfrm>
          <a:prstGeom prst="rect">
            <a:avLst/>
          </a:prstGeom>
        </p:spPr>
      </p:pic>
      <p:pic>
        <p:nvPicPr>
          <p:cNvPr id="3" name="图片 5" descr="xmu-logo（蓝色）.png"/>
          <p:cNvPicPr/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453" y="147955"/>
            <a:ext cx="695132" cy="914083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图片 8" descr="厦门大学马克思主义学院（嘉庚体）副本.png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9248" y="366713"/>
            <a:ext cx="1620784" cy="4765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图片 1" descr="厦大校门1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6343587" y="5624830"/>
            <a:ext cx="2800770" cy="131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950790"/>
      </p:ext>
    </p:extLst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119" cy="6883718"/>
          </a:xfrm>
          <a:prstGeom prst="rect">
            <a:avLst/>
          </a:prstGeom>
          <a:ln w="12700" cmpd="sng">
            <a:solidFill>
              <a:schemeClr val="accent1">
                <a:shade val="50000"/>
              </a:schemeClr>
            </a:solidFill>
            <a:prstDash val="solid"/>
          </a:ln>
        </p:spPr>
      </p:pic>
      <p:pic>
        <p:nvPicPr>
          <p:cNvPr id="8" name="图片 7" descr="图片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9144357" cy="1758633"/>
          </a:xfrm>
          <a:prstGeom prst="rect">
            <a:avLst/>
          </a:prstGeom>
        </p:spPr>
      </p:pic>
      <p:pic>
        <p:nvPicPr>
          <p:cNvPr id="3" name="图片 5" descr="xmu-logo（蓝色）.png"/>
          <p:cNvPicPr/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453" y="147955"/>
            <a:ext cx="695132" cy="914083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图片 8" descr="厦门大学马克思主义学院（嘉庚体）副本.png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9248" y="366713"/>
            <a:ext cx="1620784" cy="4765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图片 1" descr="厦大校门1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6343587" y="5624830"/>
            <a:ext cx="2800770" cy="131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966829"/>
      </p:ext>
    </p:extLst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119" cy="6883718"/>
          </a:xfrm>
          <a:prstGeom prst="rect">
            <a:avLst/>
          </a:prstGeom>
          <a:ln w="12700" cmpd="sng">
            <a:solidFill>
              <a:schemeClr val="accent1">
                <a:shade val="50000"/>
              </a:schemeClr>
            </a:solidFill>
            <a:prstDash val="solid"/>
          </a:ln>
        </p:spPr>
      </p:pic>
      <p:pic>
        <p:nvPicPr>
          <p:cNvPr id="8" name="图片 7" descr="图片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9144357" cy="1758633"/>
          </a:xfrm>
          <a:prstGeom prst="rect">
            <a:avLst/>
          </a:prstGeom>
        </p:spPr>
      </p:pic>
      <p:pic>
        <p:nvPicPr>
          <p:cNvPr id="3" name="图片 5" descr="xmu-logo（蓝色）.png"/>
          <p:cNvPicPr/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453" y="147955"/>
            <a:ext cx="695132" cy="914083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图片 8" descr="厦门大学马克思主义学院（嘉庚体）副本.png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9248" y="366713"/>
            <a:ext cx="1620784" cy="4765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图片 1" descr="厦大校门1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6343587" y="5624830"/>
            <a:ext cx="2800770" cy="131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2293"/>
      </p:ext>
    </p:extLst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356683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图片 5" descr="xmu-logo（蓝色）.png"/>
          <p:cNvPicPr>
            <a:picLocks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24" y="72572"/>
            <a:ext cx="914199" cy="9141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图片 8" descr="厦门大学马克思主义学院（嘉庚体）副本.png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4857" y="208643"/>
            <a:ext cx="1620762" cy="335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75588429"/>
      </p:ext>
    </p:extLst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41901057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B7217-4093-0B4A-B8D2-7F3D876D1091}" type="datetimeFigureOut">
              <a:rPr kumimoji="1" lang="zh-CN" altLang="en-US" smtClean="0"/>
              <a:t>2017/10/9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10B48-DDF4-4742-9982-3103CD3F5BF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313936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B7217-4093-0B4A-B8D2-7F3D876D1091}" type="datetimeFigureOut">
              <a:rPr kumimoji="1" lang="zh-CN" altLang="en-US" smtClean="0"/>
              <a:t>2017/10/9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10B48-DDF4-4742-9982-3103CD3F5BF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326820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B7217-4093-0B4A-B8D2-7F3D876D1091}" type="datetimeFigureOut">
              <a:rPr kumimoji="1" lang="zh-CN" altLang="en-US" smtClean="0"/>
              <a:t>2017/10/9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10B48-DDF4-4742-9982-3103CD3F5BF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152765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B7217-4093-0B4A-B8D2-7F3D876D1091}" type="datetimeFigureOut">
              <a:rPr kumimoji="1" lang="zh-CN" altLang="en-US" smtClean="0"/>
              <a:t>2017/10/9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10B48-DDF4-4742-9982-3103CD3F5BF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990456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B7217-4093-0B4A-B8D2-7F3D876D1091}" type="datetimeFigureOut">
              <a:rPr kumimoji="1" lang="zh-CN" altLang="en-US" smtClean="0"/>
              <a:t>2017/10/9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10B48-DDF4-4742-9982-3103CD3F5BF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490742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B7217-4093-0B4A-B8D2-7F3D876D1091}" type="datetimeFigureOut">
              <a:rPr kumimoji="1" lang="zh-CN" altLang="en-US" smtClean="0"/>
              <a:t>2017/10/9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10B48-DDF4-4742-9982-3103CD3F5BF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467680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EB7217-4093-0B4A-B8D2-7F3D876D1091}" type="datetimeFigureOut">
              <a:rPr kumimoji="1" lang="zh-CN" altLang="en-US" smtClean="0"/>
              <a:t>2017/10/9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710B48-DDF4-4742-9982-3103CD3F5BF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523214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EB7217-4093-0B4A-B8D2-7F3D876D1091}" type="datetimeFigureOut">
              <a:rPr kumimoji="1" lang="zh-CN" altLang="en-US" smtClean="0"/>
              <a:t>2017/10/9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710B48-DDF4-4742-9982-3103CD3F5BF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711543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457610" y="274159"/>
            <a:ext cx="8228925" cy="1143000"/>
          </a:xfrm>
          <a:prstGeom prst="rect">
            <a:avLst/>
          </a:prstGeom>
          <a:noFill/>
          <a:ln>
            <a:noFill/>
          </a:ln>
        </p:spPr>
        <p:txBody>
          <a:bodyPr vert="horz" wrap="square" lIns="142213" tIns="71105" rIns="142213" bIns="71105" numCol="1" anchor="ctr" anchorCtr="0" compatLnSpc="1"/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610" y="1599596"/>
            <a:ext cx="8228925" cy="4526643"/>
          </a:xfrm>
          <a:prstGeom prst="rect">
            <a:avLst/>
          </a:prstGeom>
          <a:noFill/>
          <a:ln>
            <a:noFill/>
          </a:ln>
        </p:spPr>
        <p:txBody>
          <a:bodyPr vert="horz" wrap="square" lIns="142213" tIns="71105" rIns="142213" bIns="71105" numCol="1" anchor="t" anchorCtr="0" compatLnSpc="1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611" y="6356048"/>
            <a:ext cx="2133836" cy="365882"/>
          </a:xfrm>
          <a:prstGeom prst="rect">
            <a:avLst/>
          </a:prstGeom>
        </p:spPr>
        <p:txBody>
          <a:bodyPr vert="horz" wrap="square" lIns="142213" tIns="71105" rIns="142213" bIns="71105" numCol="1" anchor="ctr" anchorCtr="0" compatLnSpc="1"/>
          <a:lstStyle>
            <a:lvl1pPr>
              <a:defRPr sz="857">
                <a:solidFill>
                  <a:srgbClr val="898989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</a:lstStyle>
          <a:p>
            <a:fld id="{74CC5F00-B52A-1A44-8745-E38F1CA76130}" type="datetimeFigureOut">
              <a:rPr kumimoji="1" lang="zh-CN" altLang="en-US" smtClean="0"/>
              <a:t>2017/10/9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653" y="6356048"/>
            <a:ext cx="2894840" cy="365882"/>
          </a:xfrm>
          <a:prstGeom prst="rect">
            <a:avLst/>
          </a:prstGeom>
        </p:spPr>
        <p:txBody>
          <a:bodyPr vert="horz" wrap="square" lIns="142213" tIns="71105" rIns="142213" bIns="71105" numCol="1" anchor="ctr" anchorCtr="0" compatLnSpc="1"/>
          <a:lstStyle>
            <a:lvl1pPr algn="ctr">
              <a:defRPr sz="857">
                <a:solidFill>
                  <a:srgbClr val="898989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2701" y="6356048"/>
            <a:ext cx="2133835" cy="365882"/>
          </a:xfrm>
          <a:prstGeom prst="rect">
            <a:avLst/>
          </a:prstGeom>
        </p:spPr>
        <p:txBody>
          <a:bodyPr vert="horz" wrap="square" lIns="142213" tIns="71105" rIns="142213" bIns="71105" numCol="1" anchor="ctr" anchorCtr="0" compatLnSpc="1"/>
          <a:lstStyle>
            <a:lvl1pPr algn="r">
              <a:defRPr sz="857">
                <a:solidFill>
                  <a:srgbClr val="898989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</a:lstStyle>
          <a:p>
            <a:fld id="{3F33371B-04C2-3D4F-A81A-4EEDEDC2BC0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677986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64" r:id="rId14"/>
    <p:sldLayoutId id="2147483663" r:id="rId15"/>
    <p:sldLayoutId id="2147483662" r:id="rId16"/>
    <p:sldLayoutId id="2147483660" r:id="rId17"/>
    <p:sldLayoutId id="2147483661" r:id="rId18"/>
  </p:sldLayoutIdLst>
  <p:transition/>
  <p:txStyles>
    <p:titleStyle>
      <a:lvl1pPr algn="ctr" defTabSz="675799" rtl="0" eaLnBrk="1" fontAlgn="base" hangingPunct="1">
        <a:spcBef>
          <a:spcPct val="0"/>
        </a:spcBef>
        <a:spcAft>
          <a:spcPct val="0"/>
        </a:spcAft>
        <a:defRPr sz="3238" kern="1200">
          <a:solidFill>
            <a:schemeClr val="tx1"/>
          </a:solidFill>
          <a:latin typeface="+mj-lt"/>
          <a:ea typeface="+mj-ea"/>
          <a:cs typeface="+mj-cs"/>
        </a:defRPr>
      </a:lvl1pPr>
      <a:lvl2pPr algn="ctr" defTabSz="532209" rtl="0" eaLnBrk="1" fontAlgn="base" hangingPunct="1">
        <a:spcBef>
          <a:spcPct val="0"/>
        </a:spcBef>
        <a:spcAft>
          <a:spcPct val="0"/>
        </a:spcAft>
        <a:defRPr sz="255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2pPr>
      <a:lvl3pPr algn="ctr" defTabSz="532209" rtl="0" eaLnBrk="1" fontAlgn="base" hangingPunct="1">
        <a:spcBef>
          <a:spcPct val="0"/>
        </a:spcBef>
        <a:spcAft>
          <a:spcPct val="0"/>
        </a:spcAft>
        <a:defRPr sz="255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3pPr>
      <a:lvl4pPr algn="ctr" defTabSz="532209" rtl="0" eaLnBrk="1" fontAlgn="base" hangingPunct="1">
        <a:spcBef>
          <a:spcPct val="0"/>
        </a:spcBef>
        <a:spcAft>
          <a:spcPct val="0"/>
        </a:spcAft>
        <a:defRPr sz="255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4pPr>
      <a:lvl5pPr algn="ctr" defTabSz="532209" rtl="0" eaLnBrk="1" fontAlgn="base" hangingPunct="1">
        <a:spcBef>
          <a:spcPct val="0"/>
        </a:spcBef>
        <a:spcAft>
          <a:spcPct val="0"/>
        </a:spcAft>
        <a:defRPr sz="255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5pPr>
      <a:lvl6pPr marL="200025" algn="ctr" defTabSz="532448" rtl="0" eaLnBrk="1" fontAlgn="base" hangingPunct="1">
        <a:spcBef>
          <a:spcPct val="0"/>
        </a:spcBef>
        <a:spcAft>
          <a:spcPct val="0"/>
        </a:spcAft>
        <a:defRPr sz="255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6pPr>
      <a:lvl7pPr marL="400050" algn="ctr" defTabSz="532448" rtl="0" eaLnBrk="1" fontAlgn="base" hangingPunct="1">
        <a:spcBef>
          <a:spcPct val="0"/>
        </a:spcBef>
        <a:spcAft>
          <a:spcPct val="0"/>
        </a:spcAft>
        <a:defRPr sz="255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7pPr>
      <a:lvl8pPr marL="600075" algn="ctr" defTabSz="532448" rtl="0" eaLnBrk="1" fontAlgn="base" hangingPunct="1">
        <a:spcBef>
          <a:spcPct val="0"/>
        </a:spcBef>
        <a:spcAft>
          <a:spcPct val="0"/>
        </a:spcAft>
        <a:defRPr sz="255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8pPr>
      <a:lvl9pPr marL="799862" algn="ctr" defTabSz="532448" rtl="0" eaLnBrk="1" fontAlgn="base" hangingPunct="1">
        <a:spcBef>
          <a:spcPct val="0"/>
        </a:spcBef>
        <a:spcAft>
          <a:spcPct val="0"/>
        </a:spcAft>
        <a:defRPr sz="255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9pPr>
    </p:titleStyle>
    <p:bodyStyle>
      <a:lvl1pPr marL="252413" indent="-252174" algn="l" defTabSz="675799" rtl="0" eaLnBrk="1" fontAlgn="base" hangingPunct="1">
        <a:spcBef>
          <a:spcPts val="47"/>
        </a:spcBef>
        <a:spcAft>
          <a:spcPct val="0"/>
        </a:spcAft>
        <a:buFont typeface="Arial" panose="020B0604020202020204" pitchFamily="34" charset="0"/>
        <a:buChar char="•"/>
        <a:defRPr sz="2381" kern="1200">
          <a:solidFill>
            <a:schemeClr val="tx1"/>
          </a:solidFill>
          <a:latin typeface="+mn-lt"/>
          <a:ea typeface="+mn-ea"/>
          <a:cs typeface="+mn-cs"/>
        </a:defRPr>
      </a:lvl1pPr>
      <a:lvl2pPr marL="548878" indent="-210026" algn="l" defTabSz="675799" rtl="0" eaLnBrk="1" fontAlgn="base" hangingPunct="1">
        <a:spcBef>
          <a:spcPts val="47"/>
        </a:spcBef>
        <a:spcAft>
          <a:spcPct val="0"/>
        </a:spcAft>
        <a:buFont typeface="Arial" panose="020B0604020202020204" pitchFamily="34" charset="0"/>
        <a:buChar char="–"/>
        <a:defRPr sz="2094" kern="1200">
          <a:solidFill>
            <a:schemeClr val="tx1"/>
          </a:solidFill>
          <a:latin typeface="+mn-lt"/>
          <a:ea typeface="+mn-ea"/>
          <a:cs typeface="+mn-cs"/>
        </a:defRPr>
      </a:lvl2pPr>
      <a:lvl3pPr marL="845106" indent="-167640" algn="l" defTabSz="675799" rtl="0" eaLnBrk="1" fontAlgn="base" hangingPunct="1">
        <a:spcBef>
          <a:spcPts val="47"/>
        </a:spcBef>
        <a:spcAft>
          <a:spcPct val="0"/>
        </a:spcAft>
        <a:buFont typeface="Arial" panose="020B0604020202020204" pitchFamily="34" charset="0"/>
        <a:buChar char="•"/>
        <a:defRPr sz="1763" kern="1200">
          <a:solidFill>
            <a:schemeClr val="tx1"/>
          </a:solidFill>
          <a:latin typeface="+mn-lt"/>
          <a:ea typeface="+mn-ea"/>
          <a:cs typeface="+mn-cs"/>
        </a:defRPr>
      </a:lvl3pPr>
      <a:lvl4pPr marL="1183719" indent="-167640" algn="l" defTabSz="675799" rtl="0" eaLnBrk="1" fontAlgn="base" hangingPunct="1">
        <a:spcBef>
          <a:spcPts val="47"/>
        </a:spcBef>
        <a:spcAft>
          <a:spcPct val="0"/>
        </a:spcAft>
        <a:buFont typeface="Arial" panose="020B0604020202020204" pitchFamily="34" charset="0"/>
        <a:buChar char="–"/>
        <a:defRPr sz="1476" kern="1200">
          <a:solidFill>
            <a:schemeClr val="tx1"/>
          </a:solidFill>
          <a:latin typeface="+mn-lt"/>
          <a:ea typeface="+mn-ea"/>
          <a:cs typeface="+mn-cs"/>
        </a:defRPr>
      </a:lvl4pPr>
      <a:lvl5pPr marL="1522571" indent="-167640" algn="l" defTabSz="675799" rtl="0" eaLnBrk="1" fontAlgn="base" hangingPunct="1">
        <a:spcBef>
          <a:spcPts val="47"/>
        </a:spcBef>
        <a:spcAft>
          <a:spcPct val="0"/>
        </a:spcAft>
        <a:buFont typeface="Arial" panose="020B0604020202020204" pitchFamily="34" charset="0"/>
        <a:buChar char="»"/>
        <a:defRPr sz="1476" kern="1200">
          <a:solidFill>
            <a:schemeClr val="tx1"/>
          </a:solidFill>
          <a:latin typeface="+mn-lt"/>
          <a:ea typeface="+mn-ea"/>
          <a:cs typeface="+mn-cs"/>
        </a:defRPr>
      </a:lvl5pPr>
      <a:lvl6pPr marL="1862376" indent="-169069" algn="l" defTabSz="676989" rtl="0" eaLnBrk="1" latinLnBrk="0" hangingPunct="1">
        <a:spcBef>
          <a:spcPts val="47"/>
        </a:spcBef>
        <a:buFont typeface="Arial" panose="020B0604020202020204" pitchFamily="34" charset="0"/>
        <a:buChar char="•"/>
        <a:defRPr sz="1476" kern="1200">
          <a:solidFill>
            <a:schemeClr val="tx1"/>
          </a:solidFill>
          <a:latin typeface="+mn-lt"/>
          <a:ea typeface="+mn-ea"/>
          <a:cs typeface="+mn-cs"/>
        </a:defRPr>
      </a:lvl6pPr>
      <a:lvl7pPr marL="2200989" indent="-169069" algn="l" defTabSz="676989" rtl="0" eaLnBrk="1" latinLnBrk="0" hangingPunct="1">
        <a:spcBef>
          <a:spcPts val="47"/>
        </a:spcBef>
        <a:buFont typeface="Arial" panose="020B0604020202020204" pitchFamily="34" charset="0"/>
        <a:buChar char="•"/>
        <a:defRPr sz="1476" kern="1200">
          <a:solidFill>
            <a:schemeClr val="tx1"/>
          </a:solidFill>
          <a:latin typeface="+mn-lt"/>
          <a:ea typeface="+mn-ea"/>
          <a:cs typeface="+mn-cs"/>
        </a:defRPr>
      </a:lvl7pPr>
      <a:lvl8pPr marL="2539365" indent="-169069" algn="l" defTabSz="676989" rtl="0" eaLnBrk="1" latinLnBrk="0" hangingPunct="1">
        <a:spcBef>
          <a:spcPts val="47"/>
        </a:spcBef>
        <a:buFont typeface="Arial" panose="020B0604020202020204" pitchFamily="34" charset="0"/>
        <a:buChar char="•"/>
        <a:defRPr sz="1476" kern="1200">
          <a:solidFill>
            <a:schemeClr val="tx1"/>
          </a:solidFill>
          <a:latin typeface="+mn-lt"/>
          <a:ea typeface="+mn-ea"/>
          <a:cs typeface="+mn-cs"/>
        </a:defRPr>
      </a:lvl8pPr>
      <a:lvl9pPr marL="2877979" indent="-169069" algn="l" defTabSz="676989" rtl="0" eaLnBrk="1" latinLnBrk="0" hangingPunct="1">
        <a:spcBef>
          <a:spcPts val="47"/>
        </a:spcBef>
        <a:buFont typeface="Arial" panose="020B0604020202020204" pitchFamily="34" charset="0"/>
        <a:buChar char="•"/>
        <a:defRPr sz="147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76989" rtl="0" eaLnBrk="1" latinLnBrk="0" hangingPunct="1">
        <a:defRPr sz="1333" kern="1200">
          <a:solidFill>
            <a:schemeClr val="tx1"/>
          </a:solidFill>
          <a:latin typeface="+mn-lt"/>
          <a:ea typeface="+mn-ea"/>
          <a:cs typeface="+mn-cs"/>
        </a:defRPr>
      </a:lvl1pPr>
      <a:lvl2pPr marL="338614" algn="l" defTabSz="676989" rtl="0" eaLnBrk="1" latinLnBrk="0" hangingPunct="1">
        <a:defRPr sz="1333" kern="1200">
          <a:solidFill>
            <a:schemeClr val="tx1"/>
          </a:solidFill>
          <a:latin typeface="+mn-lt"/>
          <a:ea typeface="+mn-ea"/>
          <a:cs typeface="+mn-cs"/>
        </a:defRPr>
      </a:lvl2pPr>
      <a:lvl3pPr marL="677228" algn="l" defTabSz="676989" rtl="0" eaLnBrk="1" latinLnBrk="0" hangingPunct="1">
        <a:defRPr sz="1333" kern="1200">
          <a:solidFill>
            <a:schemeClr val="tx1"/>
          </a:solidFill>
          <a:latin typeface="+mn-lt"/>
          <a:ea typeface="+mn-ea"/>
          <a:cs typeface="+mn-cs"/>
        </a:defRPr>
      </a:lvl3pPr>
      <a:lvl4pPr marL="1015603" algn="l" defTabSz="676989" rtl="0" eaLnBrk="1" latinLnBrk="0" hangingPunct="1">
        <a:defRPr sz="1333" kern="1200">
          <a:solidFill>
            <a:schemeClr val="tx1"/>
          </a:solidFill>
          <a:latin typeface="+mn-lt"/>
          <a:ea typeface="+mn-ea"/>
          <a:cs typeface="+mn-cs"/>
        </a:defRPr>
      </a:lvl4pPr>
      <a:lvl5pPr marL="1354455" algn="l" defTabSz="676989" rtl="0" eaLnBrk="1" latinLnBrk="0" hangingPunct="1">
        <a:defRPr sz="1333" kern="1200">
          <a:solidFill>
            <a:schemeClr val="tx1"/>
          </a:solidFill>
          <a:latin typeface="+mn-lt"/>
          <a:ea typeface="+mn-ea"/>
          <a:cs typeface="+mn-cs"/>
        </a:defRPr>
      </a:lvl5pPr>
      <a:lvl6pPr marL="1693069" algn="l" defTabSz="676989" rtl="0" eaLnBrk="1" latinLnBrk="0" hangingPunct="1">
        <a:defRPr sz="1333" kern="1200">
          <a:solidFill>
            <a:schemeClr val="tx1"/>
          </a:solidFill>
          <a:latin typeface="+mn-lt"/>
          <a:ea typeface="+mn-ea"/>
          <a:cs typeface="+mn-cs"/>
        </a:defRPr>
      </a:lvl6pPr>
      <a:lvl7pPr marL="2031683" algn="l" defTabSz="676989" rtl="0" eaLnBrk="1" latinLnBrk="0" hangingPunct="1">
        <a:defRPr sz="1333" kern="1200">
          <a:solidFill>
            <a:schemeClr val="tx1"/>
          </a:solidFill>
          <a:latin typeface="+mn-lt"/>
          <a:ea typeface="+mn-ea"/>
          <a:cs typeface="+mn-cs"/>
        </a:defRPr>
      </a:lvl7pPr>
      <a:lvl8pPr marL="2370296" algn="l" defTabSz="676989" rtl="0" eaLnBrk="1" latinLnBrk="0" hangingPunct="1">
        <a:defRPr sz="1333" kern="1200">
          <a:solidFill>
            <a:schemeClr val="tx1"/>
          </a:solidFill>
          <a:latin typeface="+mn-lt"/>
          <a:ea typeface="+mn-ea"/>
          <a:cs typeface="+mn-cs"/>
        </a:defRPr>
      </a:lvl8pPr>
      <a:lvl9pPr marL="2708672" algn="l" defTabSz="676989" rtl="0" eaLnBrk="1" latinLnBrk="0" hangingPunct="1">
        <a:defRPr sz="133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9.png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1.png"/><Relationship Id="rId7" Type="http://schemas.openxmlformats.org/officeDocument/2006/relationships/image" Target="../media/image24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10" Type="http://schemas.openxmlformats.org/officeDocument/2006/relationships/image" Target="../media/image27.png"/><Relationship Id="rId4" Type="http://schemas.openxmlformats.org/officeDocument/2006/relationships/image" Target="../media/image15.png"/><Relationship Id="rId9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7" Type="http://schemas.openxmlformats.org/officeDocument/2006/relationships/image" Target="../media/image35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34.png"/><Relationship Id="rId5" Type="http://schemas.openxmlformats.org/officeDocument/2006/relationships/image" Target="../media/image15.png"/><Relationship Id="rId4" Type="http://schemas.openxmlformats.org/officeDocument/2006/relationships/image" Target="../media/image33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38.jpeg"/><Relationship Id="rId4" Type="http://schemas.openxmlformats.org/officeDocument/2006/relationships/image" Target="../media/image1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42.jpeg"/><Relationship Id="rId5" Type="http://schemas.openxmlformats.org/officeDocument/2006/relationships/image" Target="../media/image41.jpeg"/><Relationship Id="rId4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2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2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4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2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4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2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2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2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2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extBox 2"/>
          <p:cNvSpPr txBox="1">
            <a:spLocks noChangeArrowheads="1"/>
          </p:cNvSpPr>
          <p:nvPr/>
        </p:nvSpPr>
        <p:spPr bwMode="auto">
          <a:xfrm>
            <a:off x="0" y="1828397"/>
            <a:ext cx="9144000" cy="13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53882" dir="2700000" algn="ctr" rotWithShape="0">
              <a:srgbClr val="A87C00"/>
            </a:outerShdw>
          </a:effectLst>
        </p:spPr>
        <p:txBody>
          <a:bodyPr lIns="67720" tIns="33859" rIns="67720" bIns="33859">
            <a:spAutoFit/>
          </a:bodyPr>
          <a:lstStyle>
            <a:lvl1pPr eaLnBrk="0" hangingPunct="0">
              <a:defRPr sz="28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defTabSz="1419225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defTabSz="1419225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defTabSz="1419225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defTabSz="1419225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pPr algn="ctr" eaLnBrk="1" hangingPunct="1"/>
            <a:r>
              <a:rPr lang="zh-CN" altLang="en-US" sz="4100" b="1" dirty="0">
                <a:solidFill>
                  <a:srgbClr val="A50021"/>
                </a:solidFill>
                <a:latin typeface="微软雅黑" charset="0"/>
                <a:ea typeface="微软雅黑" charset="0"/>
                <a:cs typeface="Arial Unicode MS" charset="0"/>
              </a:rPr>
              <a:t>第四讲</a:t>
            </a:r>
            <a:r>
              <a:rPr lang="zh-CN" altLang="en-US" sz="4100" b="1" dirty="0" smtClean="0">
                <a:solidFill>
                  <a:srgbClr val="A50021"/>
                </a:solidFill>
                <a:latin typeface="微软雅黑" charset="0"/>
                <a:ea typeface="微软雅黑" charset="0"/>
                <a:cs typeface="Arial Unicode MS" charset="0"/>
              </a:rPr>
              <a:t> </a:t>
            </a:r>
          </a:p>
          <a:p>
            <a:pPr algn="ctr" eaLnBrk="1" hangingPunct="1"/>
            <a:r>
              <a:rPr lang="zh-CN" altLang="en-US" sz="4100" b="1" dirty="0" smtClean="0">
                <a:solidFill>
                  <a:srgbClr val="A50021"/>
                </a:solidFill>
                <a:latin typeface="微软雅黑" charset="0"/>
                <a:ea typeface="微软雅黑" charset="0"/>
                <a:cs typeface="Arial Unicode MS" charset="0"/>
              </a:rPr>
              <a:t>道德基本理论</a:t>
            </a:r>
            <a:endParaRPr lang="zh-CN" altLang="en-US" sz="4100" b="1" dirty="0" smtClean="0">
              <a:solidFill>
                <a:srgbClr val="A50021"/>
              </a:solidFill>
              <a:latin typeface="微软雅黑" charset="0"/>
              <a:ea typeface="微软雅黑" charset="0"/>
              <a:cs typeface="Arial Unicode MS" charset="0"/>
            </a:endParaRPr>
          </a:p>
        </p:txBody>
      </p:sp>
      <p:sp>
        <p:nvSpPr>
          <p:cNvPr id="5123" name="Text Box 3"/>
          <p:cNvSpPr txBox="1">
            <a:spLocks noChangeArrowheads="1"/>
          </p:cNvSpPr>
          <p:nvPr/>
        </p:nvSpPr>
        <p:spPr bwMode="auto">
          <a:xfrm>
            <a:off x="2697238" y="4709079"/>
            <a:ext cx="3780770" cy="10301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/>
            </a:outerShdw>
          </a:effectLst>
        </p:spPr>
        <p:txBody>
          <a:bodyPr lIns="67720" tIns="33859" rIns="67720" bIns="33859">
            <a:spAutoFit/>
          </a:bodyPr>
          <a:lstStyle>
            <a:lvl1pPr defTabSz="1065213" eaLnBrk="0" hangingPunct="0">
              <a:defRPr sz="28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 defTabSz="1065213" eaLnBrk="0" hangingPunct="0">
              <a:defRPr sz="2800"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 defTabSz="1065213" eaLnBrk="0" hangingPunct="0">
              <a:defRPr sz="2800"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 defTabSz="1065213" eaLnBrk="0" hangingPunct="0">
              <a:defRPr sz="2800"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 defTabSz="1065213" eaLnBrk="0" hangingPunct="0">
              <a:defRPr sz="2800"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defTabSz="106521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defTabSz="106521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defTabSz="106521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defTabSz="1065213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zh-CN" altLang="en-US" sz="2500" b="1" dirty="0">
                <a:solidFill>
                  <a:srgbClr val="263374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楷体_GB2312" charset="0"/>
                <a:ea typeface="楷体_GB2312" charset="0"/>
                <a:cs typeface="楷体_GB2312" charset="0"/>
              </a:rPr>
              <a:t>厦门大学马克思主义</a:t>
            </a:r>
            <a:r>
              <a:rPr lang="zh-CN" altLang="en-US" sz="2500" b="1" dirty="0" smtClean="0">
                <a:solidFill>
                  <a:srgbClr val="263374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楷体_GB2312" charset="0"/>
                <a:ea typeface="楷体_GB2312" charset="0"/>
                <a:cs typeface="楷体_GB2312" charset="0"/>
              </a:rPr>
              <a:t>学院</a:t>
            </a:r>
            <a:endParaRPr lang="en-US" altLang="zh-CN" sz="2500" b="1" dirty="0" smtClean="0">
              <a:solidFill>
                <a:srgbClr val="263374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楷体_GB2312" charset="0"/>
              <a:ea typeface="楷体_GB2312" charset="0"/>
              <a:cs typeface="楷体_GB2312" charset="0"/>
            </a:endParaRPr>
          </a:p>
          <a:p>
            <a:pPr algn="ctr" eaLnBrk="1" hangingPunct="1">
              <a:spcBef>
                <a:spcPct val="50000"/>
              </a:spcBef>
            </a:pPr>
            <a:r>
              <a:rPr lang="zh-CN" altLang="en-US" sz="2500" b="1" dirty="0" smtClean="0">
                <a:solidFill>
                  <a:srgbClr val="263374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楷体_GB2312" charset="0"/>
                <a:ea typeface="楷体_GB2312" charset="0"/>
                <a:cs typeface="楷体_GB2312" charset="0"/>
              </a:rPr>
              <a:t>王奇琦 助理教授</a:t>
            </a:r>
            <a:endParaRPr lang="en-US" altLang="zh-CN" sz="2500" b="1" dirty="0">
              <a:solidFill>
                <a:srgbClr val="263374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楷体_GB2312" charset="0"/>
              <a:ea typeface="楷体_GB2312" charset="0"/>
              <a:cs typeface="楷体_GB231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587554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1078492" y="0"/>
            <a:ext cx="116921" cy="92831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720" tIns="33859" rIns="67720" bIns="33859" anchor="ctr"/>
          <a:lstStyle/>
          <a:p>
            <a:pPr algn="ctr" defTabSz="902915">
              <a:defRPr/>
            </a:pPr>
            <a:endParaRPr lang="zh-CN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1248834" y="285247"/>
            <a:ext cx="121960" cy="643063"/>
          </a:xfrm>
          <a:prstGeom prst="rect">
            <a:avLst/>
          </a:prstGeom>
          <a:solidFill>
            <a:srgbClr val="1D8D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720" tIns="33859" rIns="67720" bIns="33859" anchor="ctr"/>
          <a:lstStyle/>
          <a:p>
            <a:pPr algn="ctr" defTabSz="902074">
              <a:defRPr/>
            </a:pPr>
            <a:endParaRPr lang="zh-CN" altLang="en-US" sz="1100">
              <a:solidFill>
                <a:srgbClr val="FFFFFF"/>
              </a:solidFill>
              <a:latin typeface="微软雅黑" pitchFamily="82" charset="2"/>
            </a:endParaRPr>
          </a:p>
        </p:txBody>
      </p:sp>
      <p:sp>
        <p:nvSpPr>
          <p:cNvPr id="16" name="矩形 34"/>
          <p:cNvSpPr>
            <a:spLocks noChangeArrowheads="1"/>
          </p:cNvSpPr>
          <p:nvPr/>
        </p:nvSpPr>
        <p:spPr bwMode="auto">
          <a:xfrm>
            <a:off x="1417159" y="298123"/>
            <a:ext cx="6200825" cy="6888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7720" tIns="33859" rIns="67720" bIns="33859">
            <a:spAutoFit/>
          </a:bodyPr>
          <a:lstStyle/>
          <a:p>
            <a:pPr defTabSz="676304">
              <a:lnSpc>
                <a:spcPct val="112000"/>
              </a:lnSpc>
            </a:pPr>
            <a:r>
              <a:rPr lang="zh-CN" altLang="en-US" sz="3600" b="1" dirty="0">
                <a:solidFill>
                  <a:srgbClr val="0000B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方正小标宋简体" charset="0"/>
                <a:ea typeface="方正小标宋简体" charset="0"/>
                <a:cs typeface="方正小标宋简体" charset="0"/>
              </a:rPr>
              <a:t>二、道德</a:t>
            </a:r>
            <a:r>
              <a:rPr lang="zh-CN" altLang="en-US" sz="3600" b="1" dirty="0" smtClean="0">
                <a:solidFill>
                  <a:srgbClr val="0000B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方正小标宋简体" charset="0"/>
                <a:ea typeface="方正小标宋简体" charset="0"/>
                <a:cs typeface="方正小标宋简体" charset="0"/>
              </a:rPr>
              <a:t>的起源</a:t>
            </a:r>
            <a:endParaRPr lang="en-US" altLang="zh-CN" sz="3600" b="1" dirty="0">
              <a:solidFill>
                <a:srgbClr val="1D8DE5"/>
              </a:solidFill>
              <a:latin typeface="微软雅黑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26570" y="1234816"/>
            <a:ext cx="8587619" cy="483209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zh-CN" altLang="en-US" sz="4000" dirty="0" smtClean="0">
                <a:solidFill>
                  <a:srgbClr val="FFFF00"/>
                </a:solidFill>
                <a:latin typeface="黑体" charset="0"/>
                <a:ea typeface="黑体" charset="0"/>
                <a:cs typeface="黑体" charset="0"/>
              </a:rPr>
              <a:t>3</a:t>
            </a:r>
            <a:r>
              <a:rPr lang="en-US" altLang="en-US" sz="4000" dirty="0">
                <a:solidFill>
                  <a:srgbClr val="FFFF00"/>
                </a:solidFill>
                <a:latin typeface="黑体" charset="0"/>
                <a:ea typeface="黑体" charset="0"/>
                <a:cs typeface="黑体" charset="0"/>
              </a:rPr>
              <a:t>.</a:t>
            </a:r>
            <a:r>
              <a:rPr lang="zh-CN" altLang="en-US" sz="4000" dirty="0" smtClean="0">
                <a:solidFill>
                  <a:srgbClr val="FFFF00"/>
                </a:solidFill>
                <a:latin typeface="黑体" charset="0"/>
                <a:ea typeface="黑体" charset="0"/>
                <a:cs typeface="黑体" charset="0"/>
              </a:rPr>
              <a:t>情感欲望论:</a:t>
            </a:r>
            <a:r>
              <a:rPr lang="zh-CN" altLang="en-US" sz="3600" b="1" dirty="0" smtClean="0">
                <a:solidFill>
                  <a:srgbClr val="FFFF00"/>
                </a:solidFill>
                <a:latin typeface="黑体" charset="0"/>
                <a:ea typeface="黑体" charset="0"/>
                <a:cs typeface="黑体" charset="0"/>
              </a:rPr>
              <a:t>道德起源于人所</a:t>
            </a:r>
            <a:r>
              <a:rPr lang="zh-CN" altLang="en-US" sz="3600" b="1" dirty="0">
                <a:solidFill>
                  <a:srgbClr val="FFFF00"/>
                </a:solidFill>
                <a:latin typeface="黑体" charset="0"/>
                <a:ea typeface="黑体" charset="0"/>
                <a:cs typeface="黑体" charset="0"/>
              </a:rPr>
              <a:t>固有的本能欲望和天然情感之中</a:t>
            </a:r>
            <a:r>
              <a:rPr lang="zh-CN" altLang="en-US" sz="3600" b="1" dirty="0" smtClean="0">
                <a:solidFill>
                  <a:srgbClr val="FFFF00"/>
                </a:solidFill>
                <a:latin typeface="黑体" charset="0"/>
                <a:ea typeface="黑体" charset="0"/>
                <a:cs typeface="黑体" charset="0"/>
              </a:rPr>
              <a:t>。</a:t>
            </a:r>
            <a:endParaRPr lang="en-US" altLang="zh-CN" sz="3600" b="1" dirty="0" smtClean="0">
              <a:solidFill>
                <a:srgbClr val="FFFF00"/>
              </a:solidFill>
              <a:latin typeface="黑体" charset="0"/>
              <a:ea typeface="黑体" charset="0"/>
              <a:cs typeface="黑体" charset="0"/>
            </a:endParaRPr>
          </a:p>
          <a:p>
            <a:endParaRPr lang="en-US" altLang="zh-CN" sz="3600" b="1" dirty="0" smtClean="0">
              <a:solidFill>
                <a:srgbClr val="3333FF"/>
              </a:solidFill>
              <a:latin typeface="黑体" charset="0"/>
              <a:ea typeface="黑体" charset="0"/>
              <a:cs typeface="黑体" charset="0"/>
            </a:endParaRPr>
          </a:p>
          <a:p>
            <a:r>
              <a:rPr lang="zh-CN" altLang="en-US" sz="3600" b="1" dirty="0" smtClean="0">
                <a:latin typeface="黑体" charset="0"/>
                <a:ea typeface="黑体" charset="0"/>
                <a:cs typeface="黑体" charset="0"/>
              </a:rPr>
              <a:t>（</a:t>
            </a:r>
            <a:r>
              <a:rPr lang="zh-CN" altLang="en-US" sz="3200" b="1" dirty="0">
                <a:latin typeface="黑体" charset="0"/>
                <a:ea typeface="黑体" charset="0"/>
                <a:cs typeface="黑体" charset="0"/>
              </a:rPr>
              <a:t>1</a:t>
            </a:r>
            <a:r>
              <a:rPr lang="zh-CN" altLang="en-US" sz="3200" b="1" dirty="0" smtClean="0">
                <a:latin typeface="黑体" charset="0"/>
                <a:ea typeface="黑体" charset="0"/>
                <a:cs typeface="黑体" charset="0"/>
              </a:rPr>
              <a:t>）爱尔维修认为</a:t>
            </a:r>
            <a:r>
              <a:rPr lang="zh-CN" altLang="en-US" sz="3200" b="1" dirty="0">
                <a:latin typeface="黑体" charset="0"/>
                <a:ea typeface="黑体" charset="0"/>
                <a:cs typeface="黑体" charset="0"/>
              </a:rPr>
              <a:t>，人是有感觉的动物，人的本性就是趋乐避苦，就是</a:t>
            </a:r>
            <a:r>
              <a:rPr lang="zh-CN" altLang="en-US" sz="3200" b="1" dirty="0">
                <a:solidFill>
                  <a:srgbClr val="FFFF00"/>
                </a:solidFill>
                <a:latin typeface="黑体" charset="0"/>
                <a:ea typeface="黑体" charset="0"/>
                <a:cs typeface="黑体" charset="0"/>
              </a:rPr>
              <a:t>自利、自爱</a:t>
            </a:r>
            <a:r>
              <a:rPr lang="zh-CN" altLang="en-US" sz="3200" b="1" dirty="0">
                <a:latin typeface="黑体" charset="0"/>
                <a:ea typeface="黑体" charset="0"/>
                <a:cs typeface="黑体" charset="0"/>
              </a:rPr>
              <a:t>，也就是追求个人的利益和幸福，这是一切道德的根源</a:t>
            </a:r>
            <a:r>
              <a:rPr lang="zh-CN" altLang="en-US" sz="3200" b="1" dirty="0" smtClean="0">
                <a:latin typeface="黑体" charset="0"/>
                <a:ea typeface="黑体" charset="0"/>
                <a:cs typeface="黑体" charset="0"/>
              </a:rPr>
              <a:t>。              </a:t>
            </a:r>
            <a:endParaRPr lang="en-US" altLang="zh-CN" sz="3200" b="1" dirty="0" smtClean="0">
              <a:latin typeface="黑体" charset="0"/>
              <a:ea typeface="黑体" charset="0"/>
              <a:cs typeface="黑体" charset="0"/>
            </a:endParaRPr>
          </a:p>
          <a:p>
            <a:r>
              <a:rPr lang="zh-CN" altLang="en-US" sz="3200" b="1" dirty="0" smtClean="0">
                <a:latin typeface="黑体" charset="0"/>
                <a:ea typeface="黑体" charset="0"/>
                <a:cs typeface="黑体" charset="0"/>
              </a:rPr>
              <a:t>（</a:t>
            </a:r>
            <a:r>
              <a:rPr lang="zh-CN" altLang="en-US" sz="3200" b="1" dirty="0">
                <a:latin typeface="黑体" charset="0"/>
                <a:ea typeface="黑体" charset="0"/>
                <a:cs typeface="黑体" charset="0"/>
              </a:rPr>
              <a:t>2</a:t>
            </a:r>
            <a:r>
              <a:rPr lang="zh-CN" altLang="en-US" sz="3200" b="1" dirty="0" smtClean="0">
                <a:latin typeface="黑体" charset="0"/>
                <a:ea typeface="黑体" charset="0"/>
                <a:cs typeface="黑体" charset="0"/>
              </a:rPr>
              <a:t>）</a:t>
            </a:r>
            <a:r>
              <a:rPr lang="zh-CN" altLang="en-US" sz="3200" b="1" dirty="0" smtClean="0">
                <a:ea typeface="黑体" charset="0"/>
                <a:cs typeface="黑体" charset="0"/>
              </a:rPr>
              <a:t>休谟认为道德起源于人所</a:t>
            </a:r>
            <a:r>
              <a:rPr lang="zh-CN" altLang="en-US" sz="3200" b="1" dirty="0">
                <a:ea typeface="黑体" charset="0"/>
                <a:cs typeface="黑体" charset="0"/>
              </a:rPr>
              <a:t>固有的推己及人的</a:t>
            </a:r>
            <a:r>
              <a:rPr lang="zh-CN" altLang="en-US" sz="3200" b="1" dirty="0">
                <a:solidFill>
                  <a:srgbClr val="FFFF00"/>
                </a:solidFill>
                <a:ea typeface="黑体" charset="0"/>
                <a:cs typeface="黑体" charset="0"/>
              </a:rPr>
              <a:t>同情心。</a:t>
            </a:r>
          </a:p>
        </p:txBody>
      </p:sp>
    </p:spTree>
    <p:extLst>
      <p:ext uri="{BB962C8B-B14F-4D97-AF65-F5344CB8AC3E}">
        <p14:creationId xmlns:p14="http://schemas.microsoft.com/office/powerpoint/2010/main" val="321108712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1078492" y="0"/>
            <a:ext cx="116921" cy="92831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720" tIns="33859" rIns="67720" bIns="33859" anchor="ctr"/>
          <a:lstStyle/>
          <a:p>
            <a:pPr algn="ctr" defTabSz="902915">
              <a:defRPr/>
            </a:pPr>
            <a:endParaRPr lang="zh-CN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1248834" y="285247"/>
            <a:ext cx="121960" cy="643063"/>
          </a:xfrm>
          <a:prstGeom prst="rect">
            <a:avLst/>
          </a:prstGeom>
          <a:solidFill>
            <a:srgbClr val="1D8D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720" tIns="33859" rIns="67720" bIns="33859" anchor="ctr"/>
          <a:lstStyle/>
          <a:p>
            <a:pPr algn="ctr" defTabSz="902074">
              <a:defRPr/>
            </a:pPr>
            <a:endParaRPr lang="zh-CN" altLang="en-US" sz="1100">
              <a:solidFill>
                <a:srgbClr val="FFFFFF"/>
              </a:solidFill>
              <a:latin typeface="微软雅黑" pitchFamily="82" charset="2"/>
            </a:endParaRPr>
          </a:p>
        </p:txBody>
      </p:sp>
      <p:sp>
        <p:nvSpPr>
          <p:cNvPr id="16" name="矩形 34"/>
          <p:cNvSpPr>
            <a:spLocks noChangeArrowheads="1"/>
          </p:cNvSpPr>
          <p:nvPr/>
        </p:nvSpPr>
        <p:spPr bwMode="auto">
          <a:xfrm>
            <a:off x="1417159" y="298123"/>
            <a:ext cx="6200825" cy="6888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7720" tIns="33859" rIns="67720" bIns="33859">
            <a:spAutoFit/>
          </a:bodyPr>
          <a:lstStyle/>
          <a:p>
            <a:pPr defTabSz="676304">
              <a:lnSpc>
                <a:spcPct val="112000"/>
              </a:lnSpc>
            </a:pPr>
            <a:r>
              <a:rPr lang="zh-CN" altLang="en-US" sz="3600" b="1" dirty="0">
                <a:solidFill>
                  <a:srgbClr val="0000B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方正小标宋简体" charset="0"/>
                <a:ea typeface="方正小标宋简体" charset="0"/>
                <a:cs typeface="方正小标宋简体" charset="0"/>
              </a:rPr>
              <a:t>二、道德</a:t>
            </a:r>
            <a:r>
              <a:rPr lang="zh-CN" altLang="en-US" sz="3600" b="1" dirty="0" smtClean="0">
                <a:solidFill>
                  <a:srgbClr val="0000B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方正小标宋简体" charset="0"/>
                <a:ea typeface="方正小标宋简体" charset="0"/>
                <a:cs typeface="方正小标宋简体" charset="0"/>
              </a:rPr>
              <a:t>的起源</a:t>
            </a:r>
            <a:endParaRPr lang="en-US" altLang="zh-CN" sz="3600" b="1" dirty="0">
              <a:solidFill>
                <a:srgbClr val="1D8DE5"/>
              </a:solidFill>
              <a:latin typeface="微软雅黑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26570" y="1488816"/>
            <a:ext cx="8587619" cy="4524316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buFontTx/>
              <a:buNone/>
            </a:pPr>
            <a:r>
              <a:rPr lang="zh-CN" altLang="en-US" sz="3600" b="1" dirty="0">
                <a:ea typeface="黑体" charset="0"/>
                <a:cs typeface="黑体" charset="0"/>
              </a:rPr>
              <a:t>上述观点的理论误区：</a:t>
            </a:r>
          </a:p>
          <a:p>
            <a:pPr>
              <a:buFont typeface="Wingdings" charset="0"/>
              <a:buChar char="l"/>
            </a:pPr>
            <a:r>
              <a:rPr lang="zh-CN" altLang="en-US" sz="3600" b="1" dirty="0">
                <a:latin typeface="黑体" charset="0"/>
                <a:ea typeface="黑体" charset="0"/>
                <a:cs typeface="黑体" charset="0"/>
              </a:rPr>
              <a:t>把道德看成是</a:t>
            </a:r>
            <a:r>
              <a:rPr lang="zh-CN" altLang="en-US" sz="3600" b="1" dirty="0" smtClean="0">
                <a:latin typeface="黑体" charset="0"/>
                <a:ea typeface="黑体" charset="0"/>
                <a:cs typeface="黑体" charset="0"/>
              </a:rPr>
              <a:t>外在强加于人的规定。</a:t>
            </a:r>
            <a:r>
              <a:rPr lang="zh-CN" altLang="en-US" sz="3600" b="1" dirty="0">
                <a:latin typeface="黑体" charset="0"/>
                <a:ea typeface="黑体" charset="0"/>
                <a:cs typeface="黑体" charset="0"/>
              </a:rPr>
              <a:t>（神启论）</a:t>
            </a:r>
          </a:p>
          <a:p>
            <a:pPr>
              <a:buFont typeface="Wingdings" charset="0"/>
              <a:buChar char="l"/>
            </a:pPr>
            <a:r>
              <a:rPr lang="zh-CN" altLang="en-US" sz="3600" b="1" dirty="0">
                <a:latin typeface="黑体" charset="0"/>
                <a:ea typeface="黑体" charset="0"/>
                <a:cs typeface="黑体" charset="0"/>
              </a:rPr>
              <a:t>离开人的社会实践、人的生活、人类的历史发展来思考道德的起源和基础。（天赋论）</a:t>
            </a:r>
          </a:p>
          <a:p>
            <a:pPr>
              <a:buFont typeface="Wingdings" charset="0"/>
              <a:buChar char="l"/>
            </a:pPr>
            <a:r>
              <a:rPr lang="zh-CN" altLang="en-US" sz="3600" b="1" dirty="0">
                <a:latin typeface="黑体" charset="0"/>
                <a:ea typeface="黑体" charset="0"/>
                <a:cs typeface="黑体" charset="0"/>
              </a:rPr>
              <a:t>把道德看成是一成不变</a:t>
            </a:r>
            <a:r>
              <a:rPr lang="zh-CN" altLang="en-US" sz="3600" b="1" dirty="0" smtClean="0">
                <a:latin typeface="黑体" charset="0"/>
                <a:ea typeface="黑体" charset="0"/>
                <a:cs typeface="黑体" charset="0"/>
              </a:rPr>
              <a:t>的情感要素和心理体验。</a:t>
            </a:r>
            <a:r>
              <a:rPr lang="zh-CN" altLang="en-US" sz="3600" b="1" dirty="0">
                <a:latin typeface="黑体" charset="0"/>
                <a:ea typeface="黑体" charset="0"/>
                <a:cs typeface="黑体" charset="0"/>
              </a:rPr>
              <a:t>（情感欲望论）</a:t>
            </a:r>
          </a:p>
        </p:txBody>
      </p:sp>
    </p:spTree>
    <p:extLst>
      <p:ext uri="{BB962C8B-B14F-4D97-AF65-F5344CB8AC3E}">
        <p14:creationId xmlns:p14="http://schemas.microsoft.com/office/powerpoint/2010/main" val="255638205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1078492" y="0"/>
            <a:ext cx="116921" cy="92831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720" tIns="33859" rIns="67720" bIns="33859" anchor="ctr"/>
          <a:lstStyle/>
          <a:p>
            <a:pPr algn="ctr" defTabSz="902915">
              <a:defRPr/>
            </a:pPr>
            <a:endParaRPr lang="zh-CN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1248834" y="285247"/>
            <a:ext cx="121960" cy="643063"/>
          </a:xfrm>
          <a:prstGeom prst="rect">
            <a:avLst/>
          </a:prstGeom>
          <a:solidFill>
            <a:srgbClr val="1D8D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720" tIns="33859" rIns="67720" bIns="33859" anchor="ctr"/>
          <a:lstStyle/>
          <a:p>
            <a:pPr algn="ctr" defTabSz="902074">
              <a:defRPr/>
            </a:pPr>
            <a:endParaRPr lang="zh-CN" altLang="en-US" sz="1100">
              <a:solidFill>
                <a:srgbClr val="FFFFFF"/>
              </a:solidFill>
              <a:latin typeface="微软雅黑" pitchFamily="82" charset="2"/>
            </a:endParaRPr>
          </a:p>
        </p:txBody>
      </p:sp>
      <p:sp>
        <p:nvSpPr>
          <p:cNvPr id="16" name="矩形 34"/>
          <p:cNvSpPr>
            <a:spLocks noChangeArrowheads="1"/>
          </p:cNvSpPr>
          <p:nvPr/>
        </p:nvSpPr>
        <p:spPr bwMode="auto">
          <a:xfrm>
            <a:off x="1417159" y="298123"/>
            <a:ext cx="6200825" cy="6888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7720" tIns="33859" rIns="67720" bIns="33859">
            <a:spAutoFit/>
          </a:bodyPr>
          <a:lstStyle/>
          <a:p>
            <a:pPr defTabSz="676304">
              <a:lnSpc>
                <a:spcPct val="112000"/>
              </a:lnSpc>
            </a:pPr>
            <a:r>
              <a:rPr lang="zh-CN" altLang="en-US" sz="3600" b="1" dirty="0">
                <a:solidFill>
                  <a:srgbClr val="0000B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方正小标宋简体" charset="0"/>
                <a:ea typeface="方正小标宋简体" charset="0"/>
                <a:cs typeface="方正小标宋简体" charset="0"/>
              </a:rPr>
              <a:t>二、道德</a:t>
            </a:r>
            <a:r>
              <a:rPr lang="zh-CN" altLang="en-US" sz="3600" b="1" dirty="0" smtClean="0">
                <a:solidFill>
                  <a:srgbClr val="0000B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方正小标宋简体" charset="0"/>
                <a:ea typeface="方正小标宋简体" charset="0"/>
                <a:cs typeface="方正小标宋简体" charset="0"/>
              </a:rPr>
              <a:t>的起源</a:t>
            </a:r>
            <a:endParaRPr lang="en-US" altLang="zh-CN" sz="3600" b="1" dirty="0">
              <a:solidFill>
                <a:srgbClr val="1D8DE5"/>
              </a:solidFill>
              <a:latin typeface="微软雅黑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0" y="1164133"/>
            <a:ext cx="9144000" cy="581697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zh-CN" altLang="en-US" sz="3600" b="1" dirty="0">
                <a:solidFill>
                  <a:srgbClr val="FFFF00"/>
                </a:solidFill>
              </a:rPr>
              <a:t>马克思主义的道德起源观：</a:t>
            </a:r>
            <a:r>
              <a:rPr lang="zh-CN" altLang="en-US" sz="3600" dirty="0">
                <a:solidFill>
                  <a:schemeClr val="bg1"/>
                </a:solidFill>
              </a:rPr>
              <a:t>认为“道德是</a:t>
            </a:r>
            <a:r>
              <a:rPr lang="zh-CN" altLang="en-US" sz="3600" b="1" dirty="0">
                <a:solidFill>
                  <a:schemeClr val="bg1"/>
                </a:solidFill>
              </a:rPr>
              <a:t>在一定社会关系的基础上，在人类生产劳动和相互交往中逐步产生和发展起来的”</a:t>
            </a:r>
            <a:r>
              <a:rPr lang="zh-CN" altLang="en-US" sz="3600" b="1" dirty="0" smtClean="0">
                <a:solidFill>
                  <a:schemeClr val="bg1"/>
                </a:solidFill>
              </a:rPr>
              <a:t>。</a:t>
            </a:r>
            <a:endParaRPr lang="en-US" altLang="zh-CN" sz="3600" b="1" dirty="0" smtClean="0">
              <a:solidFill>
                <a:schemeClr val="bg1"/>
              </a:solidFill>
            </a:endParaRPr>
          </a:p>
          <a:p>
            <a:endParaRPr lang="zh-CN" altLang="en-US" sz="3600" b="1" dirty="0">
              <a:solidFill>
                <a:schemeClr val="bg1"/>
              </a:solidFill>
            </a:endParaRPr>
          </a:p>
          <a:p>
            <a:r>
              <a:rPr lang="zh-CN" altLang="en-US" sz="3200" b="1" dirty="0">
                <a:solidFill>
                  <a:srgbClr val="FFFF00"/>
                </a:solidFill>
              </a:rPr>
              <a:t>三大内涵：                                                    </a:t>
            </a:r>
            <a:endParaRPr lang="en-US" altLang="zh-CN" sz="3200" b="1" dirty="0" smtClean="0">
              <a:solidFill>
                <a:srgbClr val="FFFF00"/>
              </a:solidFill>
            </a:endParaRPr>
          </a:p>
          <a:p>
            <a:r>
              <a:rPr lang="zh-CN" altLang="en-US" sz="3200" b="1" dirty="0" smtClean="0"/>
              <a:t>（</a:t>
            </a:r>
            <a:r>
              <a:rPr lang="zh-CN" altLang="en-US" sz="3200" b="1" dirty="0"/>
              <a:t>1）首先，社会关系的形成是道德赖以产生的客观条件。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zh-CN" altLang="en-US" sz="3200" b="1" dirty="0"/>
              <a:t> </a:t>
            </a:r>
            <a:r>
              <a:rPr lang="zh-CN" altLang="en-US" sz="3200" b="1" dirty="0" smtClean="0"/>
              <a:t>（</a:t>
            </a:r>
            <a:r>
              <a:rPr lang="zh-CN" altLang="en-US" sz="3200" b="1" dirty="0"/>
              <a:t>2）其次，人类自我意识的形成与发展是道德产生的主观条件。                                    </a:t>
            </a:r>
            <a:endParaRPr lang="en-US" altLang="zh-CN" sz="3200" b="1" dirty="0" smtClean="0"/>
          </a:p>
          <a:p>
            <a:pPr>
              <a:spcBef>
                <a:spcPct val="0"/>
              </a:spcBef>
              <a:buFontTx/>
              <a:buNone/>
            </a:pPr>
            <a:r>
              <a:rPr lang="zh-CN" altLang="en-US" sz="3200" b="1" dirty="0" smtClean="0"/>
              <a:t>（</a:t>
            </a:r>
            <a:r>
              <a:rPr lang="zh-CN" altLang="en-US" sz="3200" b="1" dirty="0"/>
              <a:t>3）第三，道德产生所需要的主客观条件是统一于</a:t>
            </a:r>
            <a:r>
              <a:rPr lang="zh-CN" altLang="en-US" sz="3200" b="1" dirty="0">
                <a:solidFill>
                  <a:schemeClr val="bg1"/>
                </a:solidFill>
              </a:rPr>
              <a:t>生产实践</a:t>
            </a:r>
            <a:r>
              <a:rPr lang="zh-CN" altLang="en-US" sz="3200" b="1" dirty="0"/>
              <a:t>的。</a:t>
            </a:r>
          </a:p>
        </p:txBody>
      </p:sp>
    </p:spTree>
    <p:extLst>
      <p:ext uri="{BB962C8B-B14F-4D97-AF65-F5344CB8AC3E}">
        <p14:creationId xmlns:p14="http://schemas.microsoft.com/office/powerpoint/2010/main" val="341629987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34"/>
          <p:cNvSpPr>
            <a:spLocks noChangeArrowheads="1"/>
          </p:cNvSpPr>
          <p:nvPr/>
        </p:nvSpPr>
        <p:spPr bwMode="auto">
          <a:xfrm>
            <a:off x="1417159" y="298123"/>
            <a:ext cx="6200825" cy="6888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7720" tIns="33859" rIns="67720" bIns="33859">
            <a:spAutoFit/>
          </a:bodyPr>
          <a:lstStyle/>
          <a:p>
            <a:pPr defTabSz="676304">
              <a:lnSpc>
                <a:spcPct val="112000"/>
              </a:lnSpc>
            </a:pPr>
            <a:r>
              <a:rPr lang="zh-CN" altLang="en-US" sz="3600" b="1" dirty="0" smtClean="0">
                <a:solidFill>
                  <a:srgbClr val="0000B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方正小标宋简体" charset="0"/>
                <a:ea typeface="方正小标宋简体" charset="0"/>
                <a:cs typeface="方正小标宋简体" charset="0"/>
              </a:rPr>
              <a:t>三、道德的本质</a:t>
            </a:r>
            <a:endParaRPr lang="en-US" altLang="zh-CN" sz="3600" b="1" dirty="0">
              <a:solidFill>
                <a:srgbClr val="0000B0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方正小标宋简体" charset="0"/>
              <a:ea typeface="方正小标宋简体" charset="0"/>
              <a:cs typeface="方正小标宋简体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078492" y="0"/>
            <a:ext cx="116921" cy="92831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720" tIns="33859" rIns="67720" bIns="33859" anchor="ctr"/>
          <a:lstStyle/>
          <a:p>
            <a:pPr algn="ctr" defTabSz="902915">
              <a:defRPr/>
            </a:pP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1248834" y="285247"/>
            <a:ext cx="121960" cy="643063"/>
          </a:xfrm>
          <a:prstGeom prst="rect">
            <a:avLst/>
          </a:prstGeom>
          <a:solidFill>
            <a:srgbClr val="1D8D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720" tIns="33859" rIns="67720" bIns="33859" anchor="ctr"/>
          <a:lstStyle/>
          <a:p>
            <a:pPr algn="ctr" defTabSz="902074">
              <a:defRPr/>
            </a:pPr>
            <a:endParaRPr lang="zh-CN" altLang="en-US" sz="1100">
              <a:solidFill>
                <a:srgbClr val="FFFFFF"/>
              </a:solidFill>
              <a:latin typeface="微软雅黑" pitchFamily="82" charset="2"/>
            </a:endParaRPr>
          </a:p>
        </p:txBody>
      </p:sp>
      <p:sp>
        <p:nvSpPr>
          <p:cNvPr id="5" name="矩形 74"/>
          <p:cNvSpPr>
            <a:spLocks noChangeArrowheads="1"/>
          </p:cNvSpPr>
          <p:nvPr/>
        </p:nvSpPr>
        <p:spPr bwMode="auto">
          <a:xfrm>
            <a:off x="141106" y="1700316"/>
            <a:ext cx="8689813" cy="4524316"/>
          </a:xfrm>
          <a:prstGeom prst="rect">
            <a:avLst/>
          </a:prstGeom>
          <a:ln/>
          <a:ex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zh-CN" altLang="en-US" sz="3600" b="1" dirty="0"/>
              <a:t>道德在本质上是一种特殊形式的社会意识，它的形成、发展和变化归根结底</a:t>
            </a:r>
            <a:r>
              <a:rPr lang="zh-CN" altLang="en-US" sz="3600" b="1" dirty="0">
                <a:solidFill>
                  <a:schemeClr val="bg1"/>
                </a:solidFill>
              </a:rPr>
              <a:t>取决于社会的生产关系的性质。</a:t>
            </a:r>
          </a:p>
          <a:p>
            <a:r>
              <a:rPr lang="zh-CN" altLang="en-US" sz="3600" b="1" dirty="0">
                <a:solidFill>
                  <a:schemeClr val="bg1"/>
                </a:solidFill>
                <a:latin typeface="楷体_GB2312" charset="0"/>
                <a:ea typeface="楷体_GB2312" charset="0"/>
                <a:cs typeface="楷体_GB2312" charset="0"/>
              </a:rPr>
              <a:t>道德的本质可概括为三个层次：</a:t>
            </a:r>
            <a:r>
              <a:rPr lang="zh-CN" altLang="en-US" sz="3600" b="1" dirty="0">
                <a:solidFill>
                  <a:srgbClr val="3333FF"/>
                </a:solidFill>
                <a:latin typeface="楷体_GB2312" charset="0"/>
                <a:ea typeface="楷体_GB2312" charset="0"/>
                <a:cs typeface="楷体_GB2312" charset="0"/>
              </a:rPr>
              <a:t/>
            </a:r>
            <a:br>
              <a:rPr lang="zh-CN" altLang="en-US" sz="3600" b="1" dirty="0">
                <a:solidFill>
                  <a:srgbClr val="3333FF"/>
                </a:solidFill>
                <a:latin typeface="楷体_GB2312" charset="0"/>
                <a:ea typeface="楷体_GB2312" charset="0"/>
                <a:cs typeface="楷体_GB2312" charset="0"/>
              </a:rPr>
            </a:br>
            <a:r>
              <a:rPr lang="zh-CN" altLang="en-US" sz="3600" b="1" dirty="0">
                <a:solidFill>
                  <a:srgbClr val="FFFF00"/>
                </a:solidFill>
                <a:latin typeface="楷体_GB2312" charset="0"/>
                <a:ea typeface="楷体_GB2312" charset="0"/>
                <a:cs typeface="楷体_GB2312" charset="0"/>
              </a:rPr>
              <a:t/>
            </a:r>
            <a:br>
              <a:rPr lang="zh-CN" altLang="en-US" sz="3600" b="1" dirty="0">
                <a:solidFill>
                  <a:srgbClr val="FFFF00"/>
                </a:solidFill>
                <a:latin typeface="楷体_GB2312" charset="0"/>
                <a:ea typeface="楷体_GB2312" charset="0"/>
                <a:cs typeface="楷体_GB2312" charset="0"/>
              </a:rPr>
            </a:br>
            <a:r>
              <a:rPr lang="zh-CN" altLang="en-US" sz="3600" b="1" dirty="0">
                <a:solidFill>
                  <a:srgbClr val="FFFF00"/>
                </a:solidFill>
                <a:latin typeface="楷体_GB2312" charset="0"/>
                <a:ea typeface="楷体_GB2312" charset="0"/>
                <a:cs typeface="楷体_GB2312" charset="0"/>
              </a:rPr>
              <a:t>    1、道德是一种社会意识、上层建筑。</a:t>
            </a:r>
            <a:br>
              <a:rPr lang="zh-CN" altLang="en-US" sz="3600" b="1" dirty="0">
                <a:solidFill>
                  <a:srgbClr val="FFFF00"/>
                </a:solidFill>
                <a:latin typeface="楷体_GB2312" charset="0"/>
                <a:ea typeface="楷体_GB2312" charset="0"/>
                <a:cs typeface="楷体_GB2312" charset="0"/>
              </a:rPr>
            </a:br>
            <a:r>
              <a:rPr lang="zh-CN" altLang="en-US" sz="3600" b="1" dirty="0">
                <a:solidFill>
                  <a:srgbClr val="FFFF00"/>
                </a:solidFill>
                <a:latin typeface="楷体_GB2312" charset="0"/>
                <a:ea typeface="楷体_GB2312" charset="0"/>
                <a:cs typeface="楷体_GB2312" charset="0"/>
              </a:rPr>
              <a:t>    2、道德是一种特殊的行为规范。</a:t>
            </a:r>
            <a:br>
              <a:rPr lang="zh-CN" altLang="en-US" sz="3600" b="1" dirty="0">
                <a:solidFill>
                  <a:srgbClr val="FFFF00"/>
                </a:solidFill>
                <a:latin typeface="楷体_GB2312" charset="0"/>
                <a:ea typeface="楷体_GB2312" charset="0"/>
                <a:cs typeface="楷体_GB2312" charset="0"/>
              </a:rPr>
            </a:br>
            <a:r>
              <a:rPr lang="zh-CN" altLang="en-US" sz="3600" b="1" dirty="0">
                <a:solidFill>
                  <a:srgbClr val="FFFF00"/>
                </a:solidFill>
                <a:latin typeface="楷体_GB2312" charset="0"/>
                <a:ea typeface="楷体_GB2312" charset="0"/>
                <a:cs typeface="楷体_GB2312" charset="0"/>
              </a:rPr>
              <a:t>    3、道德是一种实践精神。</a:t>
            </a:r>
          </a:p>
        </p:txBody>
      </p:sp>
    </p:spTree>
    <p:extLst>
      <p:ext uri="{BB962C8B-B14F-4D97-AF65-F5344CB8AC3E}">
        <p14:creationId xmlns:p14="http://schemas.microsoft.com/office/powerpoint/2010/main" val="197969895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34"/>
          <p:cNvSpPr>
            <a:spLocks noChangeArrowheads="1"/>
          </p:cNvSpPr>
          <p:nvPr/>
        </p:nvSpPr>
        <p:spPr bwMode="auto">
          <a:xfrm>
            <a:off x="1417159" y="298123"/>
            <a:ext cx="6200825" cy="6888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7720" tIns="33859" rIns="67720" bIns="33859">
            <a:spAutoFit/>
          </a:bodyPr>
          <a:lstStyle/>
          <a:p>
            <a:pPr defTabSz="676304">
              <a:lnSpc>
                <a:spcPct val="112000"/>
              </a:lnSpc>
            </a:pPr>
            <a:r>
              <a:rPr lang="zh-CN" altLang="en-US" sz="3600" b="1" dirty="0">
                <a:solidFill>
                  <a:srgbClr val="0000B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方正小标宋简体" charset="0"/>
                <a:ea typeface="方正小标宋简体" charset="0"/>
                <a:cs typeface="方正小标宋简体" charset="0"/>
              </a:rPr>
              <a:t>三、道德</a:t>
            </a:r>
            <a:r>
              <a:rPr lang="zh-CN" altLang="en-US" sz="3600" b="1" dirty="0" smtClean="0">
                <a:solidFill>
                  <a:srgbClr val="0000B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方正小标宋简体" charset="0"/>
                <a:ea typeface="方正小标宋简体" charset="0"/>
                <a:cs typeface="方正小标宋简体" charset="0"/>
              </a:rPr>
              <a:t>的本质</a:t>
            </a:r>
            <a:endParaRPr lang="en-US" altLang="zh-CN" sz="3600" b="1" dirty="0">
              <a:solidFill>
                <a:srgbClr val="0000B0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方正小标宋简体" charset="0"/>
              <a:ea typeface="方正小标宋简体" charset="0"/>
              <a:cs typeface="方正小标宋简体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078492" y="0"/>
            <a:ext cx="116921" cy="92831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720" tIns="33859" rIns="67720" bIns="33859" anchor="ctr"/>
          <a:lstStyle/>
          <a:p>
            <a:pPr algn="ctr" defTabSz="902915">
              <a:defRPr/>
            </a:pP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1248834" y="285247"/>
            <a:ext cx="121960" cy="643063"/>
          </a:xfrm>
          <a:prstGeom prst="rect">
            <a:avLst/>
          </a:prstGeom>
          <a:solidFill>
            <a:srgbClr val="1D8D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720" tIns="33859" rIns="67720" bIns="33859" anchor="ctr"/>
          <a:lstStyle/>
          <a:p>
            <a:pPr algn="ctr" defTabSz="902074">
              <a:defRPr/>
            </a:pPr>
            <a:endParaRPr lang="zh-CN" altLang="en-US" sz="1100">
              <a:solidFill>
                <a:srgbClr val="FFFFFF"/>
              </a:solidFill>
              <a:latin typeface="微软雅黑" pitchFamily="82" charset="2"/>
            </a:endParaRPr>
          </a:p>
        </p:txBody>
      </p:sp>
      <p:sp>
        <p:nvSpPr>
          <p:cNvPr id="5" name="矩形 74"/>
          <p:cNvSpPr>
            <a:spLocks noChangeArrowheads="1"/>
          </p:cNvSpPr>
          <p:nvPr/>
        </p:nvSpPr>
        <p:spPr bwMode="auto">
          <a:xfrm>
            <a:off x="73962" y="1373206"/>
            <a:ext cx="8887218" cy="4856715"/>
          </a:xfrm>
          <a:prstGeom prst="rect">
            <a:avLst/>
          </a:prstGeom>
          <a:ln/>
          <a:ex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spcAft>
                <a:spcPct val="20000"/>
              </a:spcAft>
            </a:pPr>
            <a:r>
              <a:rPr lang="zh-CN" altLang="en-US" sz="3600" b="1" dirty="0" smtClean="0">
                <a:latin typeface="黑体"/>
                <a:ea typeface="黑体"/>
                <a:cs typeface="黑体"/>
              </a:rPr>
              <a:t>社会经济关</a:t>
            </a:r>
            <a:r>
              <a:rPr lang="zh-CN" altLang="en-US" sz="3600" b="1" dirty="0">
                <a:latin typeface="黑体"/>
                <a:ea typeface="黑体"/>
                <a:cs typeface="黑体"/>
              </a:rPr>
              <a:t>系的性质决定着各种道德</a:t>
            </a:r>
            <a:r>
              <a:rPr lang="zh-CN" altLang="en-US" sz="3600" b="1" dirty="0" smtClean="0">
                <a:latin typeface="黑体"/>
                <a:ea typeface="黑体"/>
                <a:cs typeface="黑体"/>
              </a:rPr>
              <a:t>体系的性质：</a:t>
            </a:r>
            <a:endParaRPr lang="en-US" altLang="zh-CN" sz="3600" b="1" dirty="0">
              <a:latin typeface="黑体"/>
              <a:ea typeface="黑体"/>
              <a:cs typeface="黑体"/>
            </a:endParaRPr>
          </a:p>
          <a:p>
            <a:pPr>
              <a:spcAft>
                <a:spcPct val="20000"/>
              </a:spcAft>
            </a:pPr>
            <a:r>
              <a:rPr lang="zh-CN" altLang="zh-CN" sz="3600" b="1" dirty="0">
                <a:latin typeface="黑体"/>
                <a:ea typeface="黑体"/>
                <a:cs typeface="黑体"/>
              </a:rPr>
              <a:t>——</a:t>
            </a:r>
            <a:r>
              <a:rPr lang="zh-CN" altLang="en-US" sz="3600" b="1" dirty="0" smtClean="0">
                <a:latin typeface="黑体"/>
                <a:ea typeface="黑体"/>
                <a:cs typeface="黑体"/>
              </a:rPr>
              <a:t>社会经济利益决定着各种道德</a:t>
            </a:r>
            <a:r>
              <a:rPr lang="zh-CN" altLang="en-US" sz="3600" b="1" dirty="0">
                <a:latin typeface="黑体"/>
                <a:ea typeface="黑体"/>
                <a:cs typeface="黑体"/>
              </a:rPr>
              <a:t>的基本原则和主要规范</a:t>
            </a:r>
            <a:r>
              <a:rPr lang="zh-CN" altLang="en-US" sz="3600" b="1" dirty="0" smtClean="0">
                <a:latin typeface="黑体"/>
                <a:ea typeface="黑体"/>
                <a:cs typeface="黑体"/>
              </a:rPr>
              <a:t>。（</a:t>
            </a:r>
            <a:r>
              <a:rPr lang="zh-CN" altLang="en-US" sz="3600" b="1" dirty="0">
                <a:latin typeface="黑体"/>
                <a:ea typeface="黑体"/>
                <a:cs typeface="黑体"/>
              </a:rPr>
              <a:t>在阶级社会中，各种道德体系也必然带有阶级属性。）</a:t>
            </a:r>
            <a:endParaRPr lang="en-US" altLang="zh-CN" sz="3600" b="1" dirty="0">
              <a:latin typeface="黑体"/>
              <a:ea typeface="黑体"/>
              <a:cs typeface="黑体"/>
            </a:endParaRPr>
          </a:p>
          <a:p>
            <a:pPr>
              <a:spcAft>
                <a:spcPct val="20000"/>
              </a:spcAft>
            </a:pPr>
            <a:r>
              <a:rPr lang="en-US" altLang="zh-CN" sz="3600" b="1" dirty="0">
                <a:latin typeface="黑体"/>
                <a:ea typeface="黑体"/>
                <a:cs typeface="黑体"/>
              </a:rPr>
              <a:t> </a:t>
            </a:r>
            <a:endParaRPr lang="en-US" altLang="zh-CN" sz="3600" b="1" dirty="0" smtClean="0">
              <a:latin typeface="黑体"/>
              <a:ea typeface="黑体"/>
              <a:cs typeface="黑体"/>
            </a:endParaRPr>
          </a:p>
          <a:p>
            <a:pPr>
              <a:spcAft>
                <a:spcPct val="20000"/>
              </a:spcAft>
            </a:pPr>
            <a:r>
              <a:rPr lang="zh-CN" altLang="zh-CN" sz="3600" b="1" dirty="0">
                <a:latin typeface="黑体"/>
                <a:ea typeface="黑体"/>
                <a:cs typeface="黑体"/>
              </a:rPr>
              <a:t>——</a:t>
            </a:r>
            <a:r>
              <a:rPr lang="zh-CN" altLang="en-US" sz="3600" b="1" dirty="0" smtClean="0">
                <a:latin typeface="黑体"/>
                <a:ea typeface="黑体"/>
                <a:cs typeface="黑体"/>
              </a:rPr>
              <a:t>社会经济关</a:t>
            </a:r>
            <a:r>
              <a:rPr lang="zh-CN" altLang="en-US" sz="3600" b="1" dirty="0">
                <a:latin typeface="黑体"/>
                <a:ea typeface="黑体"/>
                <a:cs typeface="黑体"/>
              </a:rPr>
              <a:t>系的变化必然引起道德的变化。</a:t>
            </a:r>
            <a:endParaRPr lang="en-US" altLang="zh-CN" sz="3600" b="1" dirty="0">
              <a:latin typeface="黑体"/>
              <a:ea typeface="黑体"/>
              <a:cs typeface="黑体"/>
            </a:endParaRPr>
          </a:p>
        </p:txBody>
      </p:sp>
    </p:spTree>
    <p:extLst>
      <p:ext uri="{BB962C8B-B14F-4D97-AF65-F5344CB8AC3E}">
        <p14:creationId xmlns:p14="http://schemas.microsoft.com/office/powerpoint/2010/main" val="303648838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078492" y="0"/>
            <a:ext cx="116921" cy="92831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720" tIns="33859" rIns="67720" bIns="33859" anchor="ctr"/>
          <a:lstStyle/>
          <a:p>
            <a:pPr algn="ctr" defTabSz="902915">
              <a:defRPr/>
            </a:pPr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1248834" y="285247"/>
            <a:ext cx="121960" cy="643063"/>
          </a:xfrm>
          <a:prstGeom prst="rect">
            <a:avLst/>
          </a:prstGeom>
          <a:solidFill>
            <a:srgbClr val="1D8D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720" tIns="33859" rIns="67720" bIns="33859" anchor="ctr"/>
          <a:lstStyle/>
          <a:p>
            <a:pPr algn="ctr" defTabSz="902074">
              <a:defRPr/>
            </a:pPr>
            <a:endParaRPr lang="zh-CN" altLang="en-US" sz="1100">
              <a:solidFill>
                <a:srgbClr val="FFFFFF"/>
              </a:solidFill>
              <a:latin typeface="微软雅黑" pitchFamily="82" charset="2"/>
            </a:endParaRPr>
          </a:p>
        </p:txBody>
      </p:sp>
      <p:sp>
        <p:nvSpPr>
          <p:cNvPr id="4" name="矩形 34"/>
          <p:cNvSpPr>
            <a:spLocks noChangeArrowheads="1"/>
          </p:cNvSpPr>
          <p:nvPr/>
        </p:nvSpPr>
        <p:spPr bwMode="auto">
          <a:xfrm>
            <a:off x="1417159" y="298123"/>
            <a:ext cx="6200825" cy="6888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7720" tIns="33859" rIns="67720" bIns="33859">
            <a:spAutoFit/>
          </a:bodyPr>
          <a:lstStyle/>
          <a:p>
            <a:pPr defTabSz="676304">
              <a:lnSpc>
                <a:spcPct val="112000"/>
              </a:lnSpc>
            </a:pPr>
            <a:r>
              <a:rPr lang="zh-CN" altLang="en-US" sz="3600" b="1" dirty="0" smtClean="0">
                <a:solidFill>
                  <a:srgbClr val="0000B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方正小标宋简体" charset="0"/>
                <a:ea typeface="方正小标宋简体" charset="0"/>
                <a:cs typeface="方正小标宋简体" charset="0"/>
              </a:rPr>
              <a:t>四、道德的历史发展</a:t>
            </a:r>
            <a:endParaRPr lang="en-US" altLang="zh-CN" sz="3600" b="1" dirty="0">
              <a:solidFill>
                <a:srgbClr val="0000B0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方正小标宋简体" charset="0"/>
              <a:ea typeface="方正小标宋简体" charset="0"/>
              <a:cs typeface="方正小标宋简体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644758" y="-2351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600" dirty="0" smtClean="0">
                <a:solidFill>
                  <a:schemeClr val="bg1"/>
                </a:solidFill>
                <a:latin typeface="隶书" charset="0"/>
                <a:ea typeface="隶书" charset="0"/>
                <a:cs typeface="隶书" charset="0"/>
              </a:rPr>
              <a:t>道德发展的</a:t>
            </a:r>
            <a:r>
              <a:rPr lang="zh-CN" altLang="en-US" sz="3600" dirty="0" smtClean="0">
                <a:solidFill>
                  <a:srgbClr val="FFFF00"/>
                </a:solidFill>
                <a:latin typeface="隶书" charset="0"/>
                <a:ea typeface="隶书" charset="0"/>
                <a:cs typeface="隶书" charset="0"/>
              </a:rPr>
              <a:t>五种</a:t>
            </a:r>
            <a:r>
              <a:rPr lang="zh-CN" altLang="en-US" sz="3600" dirty="0" smtClean="0">
                <a:solidFill>
                  <a:schemeClr val="bg1"/>
                </a:solidFill>
                <a:latin typeface="隶书" charset="0"/>
                <a:ea typeface="隶书" charset="0"/>
                <a:cs typeface="隶书" charset="0"/>
              </a:rPr>
              <a:t>历史类型：</a:t>
            </a:r>
            <a:endParaRPr lang="en-US" altLang="zh-CN" sz="3600" dirty="0" smtClean="0">
              <a:solidFill>
                <a:schemeClr val="bg1"/>
              </a:solidFill>
              <a:latin typeface="隶书" charset="0"/>
              <a:ea typeface="隶书" charset="0"/>
              <a:cs typeface="隶书" charset="0"/>
            </a:endParaRPr>
          </a:p>
          <a:p>
            <a:r>
              <a:rPr lang="zh-CN" altLang="en-US" sz="3600" dirty="0" smtClean="0">
                <a:solidFill>
                  <a:schemeClr val="bg1"/>
                </a:solidFill>
                <a:latin typeface="隶书" charset="0"/>
                <a:ea typeface="隶书" charset="0"/>
                <a:cs typeface="隶书" charset="0"/>
              </a:rPr>
              <a:t>原始社会的道德</a:t>
            </a:r>
            <a:endParaRPr lang="en-US" altLang="zh-CN" sz="3600" dirty="0" smtClean="0">
              <a:solidFill>
                <a:schemeClr val="bg1"/>
              </a:solidFill>
              <a:latin typeface="隶书" charset="0"/>
              <a:ea typeface="隶书" charset="0"/>
              <a:cs typeface="隶书" charset="0"/>
            </a:endParaRPr>
          </a:p>
          <a:p>
            <a:r>
              <a:rPr lang="zh-CN" altLang="en-US" sz="3600" dirty="0" smtClean="0">
                <a:solidFill>
                  <a:schemeClr val="bg1"/>
                </a:solidFill>
                <a:latin typeface="隶书" charset="0"/>
                <a:ea typeface="隶书" charset="0"/>
                <a:cs typeface="隶书" charset="0"/>
              </a:rPr>
              <a:t>奴隶社会的道德</a:t>
            </a:r>
            <a:endParaRPr lang="en-US" altLang="zh-CN" sz="3600" dirty="0" smtClean="0">
              <a:solidFill>
                <a:schemeClr val="bg1"/>
              </a:solidFill>
              <a:latin typeface="隶书" charset="0"/>
              <a:ea typeface="隶书" charset="0"/>
              <a:cs typeface="隶书" charset="0"/>
            </a:endParaRPr>
          </a:p>
          <a:p>
            <a:r>
              <a:rPr lang="zh-CN" altLang="en-US" sz="3600" dirty="0" smtClean="0">
                <a:solidFill>
                  <a:schemeClr val="bg1"/>
                </a:solidFill>
                <a:latin typeface="隶书" charset="0"/>
                <a:ea typeface="隶书" charset="0"/>
                <a:cs typeface="隶书" charset="0"/>
              </a:rPr>
              <a:t>封建社会的道德</a:t>
            </a:r>
            <a:endParaRPr lang="en-US" altLang="zh-CN" sz="3600" dirty="0" smtClean="0">
              <a:solidFill>
                <a:schemeClr val="bg1"/>
              </a:solidFill>
              <a:latin typeface="隶书" charset="0"/>
              <a:ea typeface="隶书" charset="0"/>
              <a:cs typeface="隶书" charset="0"/>
            </a:endParaRPr>
          </a:p>
          <a:p>
            <a:r>
              <a:rPr lang="zh-CN" altLang="en-US" sz="3600" dirty="0" smtClean="0">
                <a:solidFill>
                  <a:schemeClr val="bg1"/>
                </a:solidFill>
                <a:latin typeface="隶书" charset="0"/>
                <a:ea typeface="隶书" charset="0"/>
                <a:cs typeface="隶书" charset="0"/>
              </a:rPr>
              <a:t>资本主义社会的道德</a:t>
            </a:r>
            <a:endParaRPr lang="en-US" altLang="zh-CN" sz="3600" dirty="0" smtClean="0">
              <a:solidFill>
                <a:schemeClr val="bg1"/>
              </a:solidFill>
              <a:latin typeface="隶书" charset="0"/>
              <a:ea typeface="隶书" charset="0"/>
              <a:cs typeface="隶书" charset="0"/>
            </a:endParaRPr>
          </a:p>
          <a:p>
            <a:r>
              <a:rPr lang="zh-CN" altLang="en-US" sz="3600" dirty="0" smtClean="0">
                <a:solidFill>
                  <a:schemeClr val="bg1"/>
                </a:solidFill>
                <a:latin typeface="隶书" charset="0"/>
                <a:ea typeface="隶书" charset="0"/>
                <a:cs typeface="隶书" charset="0"/>
              </a:rPr>
              <a:t>社会主义社会的道德</a:t>
            </a:r>
            <a:r>
              <a:rPr lang="en-US" altLang="zh-CN" sz="3600" dirty="0" smtClean="0">
                <a:solidFill>
                  <a:schemeClr val="bg1"/>
                </a:solidFill>
                <a:latin typeface="隶书" charset="0"/>
                <a:ea typeface="隶书" charset="0"/>
                <a:cs typeface="隶书" charset="0"/>
              </a:rPr>
              <a:t> </a:t>
            </a:r>
            <a:endParaRPr lang="en-US" altLang="zh-CN" sz="3600" dirty="0">
              <a:solidFill>
                <a:schemeClr val="bg1"/>
              </a:solidFill>
              <a:latin typeface="隶书" charset="0"/>
              <a:ea typeface="隶书" charset="0"/>
              <a:cs typeface="隶书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848257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34"/>
          <p:cNvSpPr>
            <a:spLocks noChangeArrowheads="1"/>
          </p:cNvSpPr>
          <p:nvPr/>
        </p:nvSpPr>
        <p:spPr bwMode="auto">
          <a:xfrm>
            <a:off x="1417159" y="298123"/>
            <a:ext cx="6200825" cy="6888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7720" tIns="33859" rIns="67720" bIns="33859">
            <a:spAutoFit/>
          </a:bodyPr>
          <a:lstStyle/>
          <a:p>
            <a:pPr defTabSz="676304">
              <a:lnSpc>
                <a:spcPct val="112000"/>
              </a:lnSpc>
            </a:pPr>
            <a:r>
              <a:rPr lang="en-US" altLang="zh-CN" sz="3600" b="1" dirty="0" smtClean="0">
                <a:solidFill>
                  <a:srgbClr val="0000B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方正小标宋简体" charset="0"/>
                <a:ea typeface="方正小标宋简体" charset="0"/>
                <a:cs typeface="方正小标宋简体" charset="0"/>
              </a:rPr>
              <a:t>《</a:t>
            </a:r>
            <a:r>
              <a:rPr lang="zh-CN" altLang="en-US" sz="3600" b="1" dirty="0" smtClean="0">
                <a:solidFill>
                  <a:srgbClr val="0000B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方正小标宋简体" charset="0"/>
                <a:ea typeface="方正小标宋简体" charset="0"/>
                <a:cs typeface="方正小标宋简体" charset="0"/>
              </a:rPr>
              <a:t>红楼梦</a:t>
            </a:r>
            <a:r>
              <a:rPr lang="en-US" altLang="zh-CN" sz="3600" b="1" dirty="0" smtClean="0">
                <a:solidFill>
                  <a:srgbClr val="0000B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方正小标宋简体" charset="0"/>
                <a:ea typeface="方正小标宋简体" charset="0"/>
                <a:cs typeface="方正小标宋简体" charset="0"/>
              </a:rPr>
              <a:t>》</a:t>
            </a:r>
            <a:r>
              <a:rPr lang="zh-CN" altLang="en-US" sz="3600" b="1" dirty="0" smtClean="0">
                <a:solidFill>
                  <a:srgbClr val="0000B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方正小标宋简体" charset="0"/>
                <a:ea typeface="方正小标宋简体" charset="0"/>
                <a:cs typeface="方正小标宋简体" charset="0"/>
              </a:rPr>
              <a:t>之元春省亲</a:t>
            </a:r>
            <a:endParaRPr lang="en-US" altLang="zh-CN" sz="3600" b="1" dirty="0">
              <a:solidFill>
                <a:srgbClr val="0000B0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方正小标宋简体" charset="0"/>
              <a:ea typeface="方正小标宋简体" charset="0"/>
              <a:cs typeface="方正小标宋简体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958624" y="813315"/>
            <a:ext cx="4806437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 smtClean="0"/>
          </a:p>
          <a:p>
            <a:r>
              <a:rPr lang="zh-CN" altLang="en-US" dirty="0" smtClean="0"/>
              <a:t>茶</a:t>
            </a:r>
            <a:r>
              <a:rPr lang="zh-CN" altLang="en-US" dirty="0"/>
              <a:t>已三献，贾妃降座，乐止。退入侧殿更衣，方备省亲车驾出园。至贾母正室，欲行家礼，贾母等俱跪止不迭。贾妃满眼垂泪，方彼此上前厮见，一手搀贾母，一手搀王夫人，三个人满心里皆有许多话，只是俱说不出，只管呜咽对泣。邢夫人、李纨、王熙凤、迎、探、惜三姊妹等，俱在旁围绕，垂泪无言。</a:t>
            </a:r>
          </a:p>
          <a:p>
            <a:r>
              <a:rPr lang="zh-CN" altLang="en-US" dirty="0"/>
              <a:t>　　半日，贾妃方忍悲强笑，安慰</a:t>
            </a:r>
            <a:r>
              <a:rPr lang="zh-CN" altLang="en-US" dirty="0">
                <a:solidFill>
                  <a:srgbClr val="FF0000"/>
                </a:solidFill>
              </a:rPr>
              <a:t>贾母、王夫人</a:t>
            </a:r>
            <a:r>
              <a:rPr lang="zh-CN" altLang="en-US" dirty="0"/>
              <a:t>道：“当日既送我到那不得见人的去处，好容易今日回家娘儿们一会，不说说笑笑，反倒哭起来。一会子我去了，又不知多早晚才来！”说到这句，不禁又哽咽起来</a:t>
            </a:r>
            <a:r>
              <a:rPr lang="zh-CN" altLang="en-US" dirty="0" smtClean="0"/>
              <a:t>。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6600" y="3378200"/>
            <a:ext cx="50800" cy="1016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624" y="1503967"/>
            <a:ext cx="3810000" cy="28448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0" y="4332955"/>
            <a:ext cx="923049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 </a:t>
            </a:r>
            <a:r>
              <a:rPr lang="en-US" altLang="zh-CN" dirty="0"/>
              <a:t>……</a:t>
            </a:r>
            <a:r>
              <a:rPr lang="zh-CN" altLang="en-US" dirty="0"/>
              <a:t>又有</a:t>
            </a:r>
            <a:r>
              <a:rPr lang="zh-CN" altLang="en-US" dirty="0">
                <a:solidFill>
                  <a:srgbClr val="FF0000"/>
                </a:solidFill>
              </a:rPr>
              <a:t>贾政</a:t>
            </a:r>
            <a:r>
              <a:rPr lang="zh-CN" altLang="en-US" dirty="0"/>
              <a:t>至帘外问安，贾妃垂帘行参等事。又隔帘含泪谓其父曰：“田舍之家，虽齑盐布帛，终能聚天伦之乐；今虽富贵已极，骨肉各方，然终无意趣！”贾政亦含泪启道：“臣，草莽寒门，鸠群鸦属之中，岂意得征凤鸾之瑞。</a:t>
            </a:r>
            <a:r>
              <a:rPr lang="en-US" altLang="zh-CN" dirty="0"/>
              <a:t>……</a:t>
            </a:r>
            <a:r>
              <a:rPr lang="zh-CN" altLang="en-US" dirty="0"/>
              <a:t>贵妃切勿以政夫妇残年为念，懑愤金怀，更祈自加珍爱。惟业业兢兢，勤慎恭肃以侍上，庶不负上体贴眷爱如此之隆恩也。”</a:t>
            </a:r>
          </a:p>
          <a:p>
            <a:r>
              <a:rPr lang="zh-CN" altLang="en-US" dirty="0"/>
              <a:t>     </a:t>
            </a:r>
            <a:r>
              <a:rPr lang="en-US" altLang="zh-CN" dirty="0"/>
              <a:t>……</a:t>
            </a:r>
            <a:r>
              <a:rPr lang="zh-CN" altLang="en-US" dirty="0"/>
              <a:t>贾妃</a:t>
            </a:r>
            <a:r>
              <a:rPr lang="zh-CN" altLang="en-US" dirty="0">
                <a:solidFill>
                  <a:srgbClr val="FF0000"/>
                </a:solidFill>
              </a:rPr>
              <a:t>见宝、林</a:t>
            </a:r>
            <a:r>
              <a:rPr lang="zh-CN" altLang="en-US" dirty="0"/>
              <a:t>二人亦发比别姊妹不同，真是姣花软玉一般。因问：“宝玉为何不进见？”贾母乃启：“无谕，外男不敢擅入。”元妃命快引进来。小太监出去引</a:t>
            </a:r>
            <a:r>
              <a:rPr lang="zh-CN" altLang="en-US" dirty="0">
                <a:solidFill>
                  <a:srgbClr val="FF0000"/>
                </a:solidFill>
              </a:rPr>
              <a:t>宝玉</a:t>
            </a:r>
            <a:r>
              <a:rPr lang="zh-CN" altLang="en-US" dirty="0"/>
              <a:t>进来，先行国礼毕，元妃命他进前，携手拦于怀内，又抚其头颈笑道：“比先竟长了好些</a:t>
            </a:r>
            <a:r>
              <a:rPr lang="en-US" altLang="zh-CN" dirty="0"/>
              <a:t>……”</a:t>
            </a:r>
            <a:r>
              <a:rPr lang="zh-CN" altLang="en-US" dirty="0">
                <a:solidFill>
                  <a:srgbClr val="FF0000"/>
                </a:solidFill>
              </a:rPr>
              <a:t>一语未终，泪如雨下。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85709695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34"/>
          <p:cNvSpPr>
            <a:spLocks noChangeArrowheads="1"/>
          </p:cNvSpPr>
          <p:nvPr/>
        </p:nvSpPr>
        <p:spPr bwMode="auto">
          <a:xfrm>
            <a:off x="1417159" y="298123"/>
            <a:ext cx="6200825" cy="6888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7720" tIns="33859" rIns="67720" bIns="33859">
            <a:spAutoFit/>
          </a:bodyPr>
          <a:lstStyle/>
          <a:p>
            <a:pPr defTabSz="676304">
              <a:lnSpc>
                <a:spcPct val="112000"/>
              </a:lnSpc>
            </a:pPr>
            <a:r>
              <a:rPr lang="zh-CN" altLang="en-US" sz="3600" b="1" dirty="0" smtClean="0">
                <a:solidFill>
                  <a:srgbClr val="0000B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方正小标宋简体" charset="0"/>
                <a:ea typeface="方正小标宋简体" charset="0"/>
                <a:cs typeface="方正小标宋简体" charset="0"/>
              </a:rPr>
              <a:t>人工智能时代</a:t>
            </a:r>
            <a:r>
              <a:rPr lang="en-US" altLang="zh-CN" sz="3600" b="1" dirty="0" smtClean="0">
                <a:solidFill>
                  <a:srgbClr val="0000B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方正小标宋简体" charset="0"/>
                <a:ea typeface="方正小标宋简体" charset="0"/>
                <a:cs typeface="方正小标宋简体" charset="0"/>
              </a:rPr>
              <a:t>——</a:t>
            </a:r>
            <a:endParaRPr lang="en-US" altLang="zh-CN" sz="3600" b="1" dirty="0">
              <a:solidFill>
                <a:srgbClr val="0000B0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方正小标宋简体" charset="0"/>
              <a:ea typeface="方正小标宋简体" charset="0"/>
              <a:cs typeface="方正小标宋简体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336" y="1205537"/>
            <a:ext cx="3119463" cy="4621427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849644" y="1112108"/>
            <a:ext cx="411869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机器人三定律：</a:t>
            </a:r>
          </a:p>
          <a:p>
            <a:r>
              <a:rPr lang="zh-CN" altLang="en-US" dirty="0" smtClean="0">
                <a:solidFill>
                  <a:srgbClr val="FF0000"/>
                </a:solidFill>
              </a:rPr>
              <a:t>第一</a:t>
            </a:r>
            <a:r>
              <a:rPr lang="zh-CN" altLang="en-US" dirty="0">
                <a:solidFill>
                  <a:srgbClr val="FF0000"/>
                </a:solidFill>
              </a:rPr>
              <a:t>定律</a:t>
            </a:r>
            <a:r>
              <a:rPr lang="zh-CN" altLang="en-US" dirty="0"/>
              <a:t>：机器人不得伤害人，也不得见人受到伤害而袖手旁观。</a:t>
            </a:r>
            <a:br>
              <a:rPr lang="zh-CN" altLang="en-US" dirty="0"/>
            </a:br>
            <a:r>
              <a:rPr lang="zh-CN" altLang="en-US" dirty="0">
                <a:solidFill>
                  <a:srgbClr val="FF0000"/>
                </a:solidFill>
              </a:rPr>
              <a:t>第二定律</a:t>
            </a:r>
            <a:r>
              <a:rPr lang="zh-CN" altLang="en-US" dirty="0"/>
              <a:t>：机器人应服从人的一切命令，但不得违反第一定律。</a:t>
            </a:r>
            <a:br>
              <a:rPr lang="zh-CN" altLang="en-US" dirty="0"/>
            </a:br>
            <a:r>
              <a:rPr lang="zh-CN" altLang="en-US" dirty="0">
                <a:solidFill>
                  <a:srgbClr val="FF0000"/>
                </a:solidFill>
              </a:rPr>
              <a:t>第三定律</a:t>
            </a:r>
            <a:r>
              <a:rPr lang="zh-CN" altLang="en-US" dirty="0"/>
              <a:t>：机器人应保护自身的安全，但不得违反第一、第二定律。</a:t>
            </a:r>
            <a:br>
              <a:rPr lang="zh-CN" altLang="en-US" dirty="0"/>
            </a:br>
            <a:r>
              <a:rPr lang="zh-CN" altLang="en-US" dirty="0" smtClean="0"/>
              <a:t>        </a:t>
            </a:r>
            <a:r>
              <a:rPr lang="en-US" altLang="zh-CN" dirty="0" smtClean="0"/>
              <a:t>——</a:t>
            </a:r>
            <a:r>
              <a:rPr lang="zh-CN" altLang="en-US" dirty="0"/>
              <a:t>艾萨克</a:t>
            </a:r>
            <a:r>
              <a:rPr lang="en-US" altLang="zh-CN" dirty="0"/>
              <a:t>·</a:t>
            </a:r>
            <a:r>
              <a:rPr lang="zh-CN" altLang="en-US" dirty="0"/>
              <a:t>阿西莫夫</a:t>
            </a:r>
            <a:r>
              <a:rPr lang="en-US" altLang="zh-CN" dirty="0"/>
              <a:t>《</a:t>
            </a:r>
            <a:r>
              <a:rPr lang="zh-CN" altLang="en-US" dirty="0"/>
              <a:t>我，机器人</a:t>
            </a:r>
            <a:r>
              <a:rPr lang="en-US" altLang="zh-CN" dirty="0"/>
              <a:t>》</a:t>
            </a:r>
          </a:p>
          <a:p>
            <a:endParaRPr kumimoji="1"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3849643" y="3523424"/>
            <a:ext cx="45596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“</a:t>
            </a:r>
            <a:r>
              <a:rPr lang="zh-CN" altLang="en-US" dirty="0">
                <a:solidFill>
                  <a:srgbClr val="FF0000"/>
                </a:solidFill>
              </a:rPr>
              <a:t>不是意识决定生活，而是生活决定意识。</a:t>
            </a:r>
            <a:r>
              <a:rPr lang="zh-CN" altLang="en-US" dirty="0" smtClean="0"/>
              <a:t>”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马克思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3849643" y="4343762"/>
            <a:ext cx="411869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道德的真谛和意义决不在于抽象的概念或伦理信条，而在于认知和实践、革命和批判、变革和创新</a:t>
            </a:r>
            <a:r>
              <a:rPr lang="zh-CN" altLang="en-US" dirty="0" smtClean="0"/>
              <a:t>。</a:t>
            </a:r>
            <a:r>
              <a:rPr lang="zh-CN" altLang="en-US" dirty="0"/>
              <a:t>以往的“</a:t>
            </a:r>
            <a:r>
              <a:rPr lang="zh-CN" altLang="en-US" dirty="0">
                <a:solidFill>
                  <a:srgbClr val="FF0000"/>
                </a:solidFill>
              </a:rPr>
              <a:t>哲学家们只是用不同的方式解释世界，而问题在于改变世界。</a:t>
            </a:r>
            <a:r>
              <a:rPr lang="zh-CN" altLang="en-US" dirty="0"/>
              <a:t>”</a:t>
            </a:r>
            <a:endParaRPr kumimoji="1" lang="zh-CN" altLang="en-US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66530327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078492" y="0"/>
            <a:ext cx="116921" cy="92831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720" tIns="33859" rIns="67720" bIns="33859" anchor="ctr"/>
          <a:lstStyle/>
          <a:p>
            <a:pPr algn="ctr" defTabSz="902915">
              <a:defRPr/>
            </a:pPr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1248834" y="285247"/>
            <a:ext cx="121960" cy="643063"/>
          </a:xfrm>
          <a:prstGeom prst="rect">
            <a:avLst/>
          </a:prstGeom>
          <a:solidFill>
            <a:srgbClr val="1D8D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720" tIns="33859" rIns="67720" bIns="33859" anchor="ctr"/>
          <a:lstStyle/>
          <a:p>
            <a:pPr algn="ctr" defTabSz="902074">
              <a:defRPr/>
            </a:pPr>
            <a:endParaRPr lang="zh-CN" altLang="en-US" sz="1100">
              <a:solidFill>
                <a:srgbClr val="FFFFFF"/>
              </a:solidFill>
              <a:latin typeface="微软雅黑" pitchFamily="82" charset="2"/>
            </a:endParaRPr>
          </a:p>
        </p:txBody>
      </p:sp>
      <p:sp>
        <p:nvSpPr>
          <p:cNvPr id="4" name="矩形 34"/>
          <p:cNvSpPr>
            <a:spLocks noChangeArrowheads="1"/>
          </p:cNvSpPr>
          <p:nvPr/>
        </p:nvSpPr>
        <p:spPr bwMode="auto">
          <a:xfrm>
            <a:off x="1417159" y="298123"/>
            <a:ext cx="6200825" cy="6888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7720" tIns="33859" rIns="67720" bIns="33859">
            <a:spAutoFit/>
          </a:bodyPr>
          <a:lstStyle/>
          <a:p>
            <a:pPr defTabSz="676304">
              <a:lnSpc>
                <a:spcPct val="112000"/>
              </a:lnSpc>
            </a:pPr>
            <a:r>
              <a:rPr lang="zh-CN" altLang="en-US" sz="3600" b="1" dirty="0">
                <a:solidFill>
                  <a:srgbClr val="0000B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方正小标宋简体" charset="0"/>
                <a:ea typeface="方正小标宋简体" charset="0"/>
                <a:cs typeface="方正小标宋简体" charset="0"/>
              </a:rPr>
              <a:t>四、道德</a:t>
            </a:r>
            <a:r>
              <a:rPr lang="zh-CN" altLang="en-US" sz="3600" b="1" dirty="0" smtClean="0">
                <a:solidFill>
                  <a:srgbClr val="0000B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方正小标宋简体" charset="0"/>
                <a:ea typeface="方正小标宋简体" charset="0"/>
                <a:cs typeface="方正小标宋简体" charset="0"/>
              </a:rPr>
              <a:t>的历史发展</a:t>
            </a:r>
            <a:endParaRPr lang="en-US" altLang="zh-CN" sz="3600" b="1" dirty="0">
              <a:solidFill>
                <a:srgbClr val="0000B0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方正小标宋简体" charset="0"/>
              <a:ea typeface="方正小标宋简体" charset="0"/>
              <a:cs typeface="方正小标宋简体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644758" y="-23517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>
          <a:xfrm>
            <a:off x="457200" y="1588549"/>
            <a:ext cx="8229600" cy="469127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30000"/>
              </a:spcBef>
              <a:buFontTx/>
              <a:buNone/>
            </a:pPr>
            <a:r>
              <a:rPr lang="zh-CN" altLang="en-US" sz="36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黑体" charset="0"/>
                <a:ea typeface="黑体" charset="0"/>
                <a:cs typeface="黑体" charset="0"/>
              </a:rPr>
              <a:t>人类道德进步</a:t>
            </a:r>
            <a:r>
              <a:rPr lang="zh-CN" altLang="en-US" sz="3600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黑体" charset="0"/>
                <a:ea typeface="黑体" charset="0"/>
                <a:cs typeface="黑体" charset="0"/>
              </a:rPr>
              <a:t>的主要表现：</a:t>
            </a:r>
            <a:endParaRPr lang="en-US" altLang="zh-CN" sz="3600" b="1" dirty="0" smtClean="0">
              <a:solidFill>
                <a:srgbClr val="000066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黑体" charset="0"/>
              <a:ea typeface="黑体" charset="0"/>
              <a:cs typeface="黑体" charset="0"/>
            </a:endParaRPr>
          </a:p>
          <a:p>
            <a:pPr>
              <a:spcBef>
                <a:spcPct val="30000"/>
              </a:spcBef>
              <a:buFontTx/>
              <a:buNone/>
            </a:pPr>
            <a:r>
              <a:rPr lang="zh-CN" altLang="en-US" b="1" dirty="0" smtClean="0">
                <a:solidFill>
                  <a:srgbClr val="000066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黑体" charset="0"/>
                <a:ea typeface="黑体" charset="0"/>
                <a:cs typeface="黑体" charset="0"/>
              </a:rPr>
              <a:t>（</a:t>
            </a:r>
            <a:r>
              <a:rPr lang="en-US" altLang="zh-CN" b="1" dirty="0" smtClean="0">
                <a:solidFill>
                  <a:srgbClr val="000066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黑体" charset="0"/>
                <a:ea typeface="黑体" charset="0"/>
                <a:cs typeface="黑体" charset="0"/>
              </a:rPr>
              <a:t>1</a:t>
            </a:r>
            <a:r>
              <a:rPr lang="zh-CN" altLang="en-US" b="1" dirty="0" smtClean="0">
                <a:solidFill>
                  <a:srgbClr val="000066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黑体" charset="0"/>
                <a:ea typeface="黑体" charset="0"/>
                <a:cs typeface="黑体" charset="0"/>
              </a:rPr>
              <a:t>）道德在</a:t>
            </a:r>
            <a:r>
              <a:rPr lang="zh-CN" altLang="en-US" b="1" dirty="0">
                <a:solidFill>
                  <a:srgbClr val="000066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黑体" charset="0"/>
                <a:ea typeface="黑体" charset="0"/>
                <a:cs typeface="黑体" charset="0"/>
              </a:rPr>
              <a:t>社会生活中所起作用越来越重要，对于促进社会和谐与人的全面发展的作用越来越突出；</a:t>
            </a:r>
          </a:p>
          <a:p>
            <a:pPr>
              <a:buFontTx/>
              <a:buNone/>
            </a:pPr>
            <a:r>
              <a:rPr lang="zh-CN" altLang="en-US" b="1" dirty="0">
                <a:solidFill>
                  <a:srgbClr val="000066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黑体" charset="0"/>
                <a:ea typeface="黑体" charset="0"/>
                <a:cs typeface="黑体" charset="0"/>
              </a:rPr>
              <a:t> </a:t>
            </a:r>
            <a:r>
              <a:rPr lang="zh-CN" altLang="en-US" b="1" dirty="0" smtClean="0">
                <a:solidFill>
                  <a:srgbClr val="000066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黑体" charset="0"/>
                <a:ea typeface="黑体" charset="0"/>
                <a:cs typeface="黑体" charset="0"/>
              </a:rPr>
              <a:t>（</a:t>
            </a:r>
            <a:r>
              <a:rPr lang="en-US" altLang="zh-CN" b="1" dirty="0" smtClean="0">
                <a:solidFill>
                  <a:srgbClr val="000066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黑体" charset="0"/>
                <a:ea typeface="黑体" charset="0"/>
                <a:cs typeface="黑体" charset="0"/>
              </a:rPr>
              <a:t>2</a:t>
            </a:r>
            <a:r>
              <a:rPr lang="zh-CN" altLang="en-US" b="1" dirty="0" smtClean="0">
                <a:solidFill>
                  <a:srgbClr val="000066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黑体" charset="0"/>
                <a:ea typeface="黑体" charset="0"/>
                <a:cs typeface="黑体" charset="0"/>
              </a:rPr>
              <a:t>）道德调</a:t>
            </a:r>
            <a:r>
              <a:rPr lang="zh-CN" altLang="en-US" b="1" dirty="0">
                <a:solidFill>
                  <a:srgbClr val="000066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黑体" charset="0"/>
                <a:ea typeface="黑体" charset="0"/>
                <a:cs typeface="黑体" charset="0"/>
              </a:rPr>
              <a:t>控的范围不断扩大，调控的手段或方式不断丰富、更加科学合理；</a:t>
            </a:r>
          </a:p>
          <a:p>
            <a:pPr>
              <a:buFontTx/>
              <a:buNone/>
            </a:pPr>
            <a:r>
              <a:rPr lang="zh-CN" altLang="en-US" b="1" dirty="0">
                <a:solidFill>
                  <a:srgbClr val="000066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黑体" charset="0"/>
                <a:ea typeface="黑体" charset="0"/>
                <a:cs typeface="黑体" charset="0"/>
              </a:rPr>
              <a:t> </a:t>
            </a:r>
            <a:r>
              <a:rPr lang="zh-CN" altLang="en-US" b="1" dirty="0" smtClean="0">
                <a:solidFill>
                  <a:srgbClr val="000066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黑体" charset="0"/>
                <a:ea typeface="黑体" charset="0"/>
                <a:cs typeface="黑体" charset="0"/>
              </a:rPr>
              <a:t>（</a:t>
            </a:r>
            <a:r>
              <a:rPr lang="en-US" altLang="zh-CN" b="1" dirty="0" smtClean="0">
                <a:solidFill>
                  <a:srgbClr val="000066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黑体" charset="0"/>
                <a:ea typeface="黑体" charset="0"/>
                <a:cs typeface="黑体" charset="0"/>
              </a:rPr>
              <a:t>3</a:t>
            </a:r>
            <a:r>
              <a:rPr lang="zh-CN" altLang="en-US" b="1" dirty="0" smtClean="0">
                <a:solidFill>
                  <a:srgbClr val="000066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黑体" charset="0"/>
                <a:ea typeface="黑体" charset="0"/>
                <a:cs typeface="黑体" charset="0"/>
              </a:rPr>
              <a:t>）道德</a:t>
            </a:r>
            <a:r>
              <a:rPr lang="zh-CN" altLang="en-US" b="1" dirty="0">
                <a:solidFill>
                  <a:srgbClr val="000066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黑体" charset="0"/>
                <a:ea typeface="黑体" charset="0"/>
                <a:cs typeface="黑体" charset="0"/>
              </a:rPr>
              <a:t>的发展和进步成为衡量社会文明程度的重要尺度。</a:t>
            </a:r>
            <a:r>
              <a:rPr lang="zh-CN" altLang="en-US" dirty="0">
                <a:solidFill>
                  <a:srgbClr val="000066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黑体" charset="0"/>
                <a:ea typeface="黑体" charset="0"/>
                <a:cs typeface="黑体" charset="0"/>
              </a:rPr>
              <a:t>  </a:t>
            </a:r>
            <a:endParaRPr lang="en-US" altLang="zh-CN" b="1" dirty="0">
              <a:solidFill>
                <a:srgbClr val="000000"/>
              </a:solidFill>
              <a:effectLst>
                <a:outerShdw blurRad="38100" dist="38100" dir="2700000" algn="tl">
                  <a:srgbClr val="DDDDDD"/>
                </a:outerShdw>
              </a:effectLst>
              <a:ea typeface="隶书" charset="0"/>
              <a:cs typeface="隶书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801946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63609" y="2630799"/>
            <a:ext cx="8148384" cy="13388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5400" b="1" dirty="0" smtClean="0">
                <a:solidFill>
                  <a:srgbClr val="54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黑体" charset="0"/>
                <a:ea typeface="黑体" charset="0"/>
                <a:cs typeface="黑体" charset="0"/>
              </a:rPr>
              <a:t>第二节 弘扬</a:t>
            </a:r>
            <a:r>
              <a:rPr lang="zh-CN" altLang="en-US" sz="5400" b="1" dirty="0">
                <a:solidFill>
                  <a:srgbClr val="54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黑体" charset="0"/>
                <a:ea typeface="黑体" charset="0"/>
                <a:cs typeface="黑体" charset="0"/>
              </a:rPr>
              <a:t>中华传统美德</a:t>
            </a:r>
          </a:p>
        </p:txBody>
      </p:sp>
    </p:spTree>
    <p:extLst>
      <p:ext uri="{BB962C8B-B14F-4D97-AF65-F5344CB8AC3E}">
        <p14:creationId xmlns:p14="http://schemas.microsoft.com/office/powerpoint/2010/main" val="1908627356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32"/>
          <p:cNvSpPr/>
          <p:nvPr/>
        </p:nvSpPr>
        <p:spPr>
          <a:xfrm>
            <a:off x="1078492" y="0"/>
            <a:ext cx="116921" cy="92831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720" tIns="33859" rIns="67720" bIns="33859" anchor="ctr"/>
          <a:lstStyle/>
          <a:p>
            <a:pPr algn="ctr" defTabSz="902915">
              <a:defRPr/>
            </a:pPr>
            <a:endParaRPr lang="zh-CN" altLang="en-US" dirty="0"/>
          </a:p>
        </p:txBody>
      </p:sp>
      <p:sp>
        <p:nvSpPr>
          <p:cNvPr id="34" name="矩形 33"/>
          <p:cNvSpPr/>
          <p:nvPr/>
        </p:nvSpPr>
        <p:spPr>
          <a:xfrm>
            <a:off x="1248834" y="285247"/>
            <a:ext cx="121960" cy="643063"/>
          </a:xfrm>
          <a:prstGeom prst="rect">
            <a:avLst/>
          </a:prstGeom>
          <a:solidFill>
            <a:srgbClr val="1D8D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720" tIns="33859" rIns="67720" bIns="33859" anchor="ctr"/>
          <a:lstStyle/>
          <a:p>
            <a:pPr algn="ctr" defTabSz="902074">
              <a:defRPr/>
            </a:pPr>
            <a:endParaRPr lang="zh-CN" altLang="en-US" sz="1100">
              <a:solidFill>
                <a:srgbClr val="FFFFFF"/>
              </a:solidFill>
              <a:latin typeface="微软雅黑" pitchFamily="82" charset="2"/>
            </a:endParaRPr>
          </a:p>
        </p:txBody>
      </p:sp>
      <p:sp>
        <p:nvSpPr>
          <p:cNvPr id="6148" name="矩形 34"/>
          <p:cNvSpPr>
            <a:spLocks noChangeArrowheads="1"/>
          </p:cNvSpPr>
          <p:nvPr/>
        </p:nvSpPr>
        <p:spPr bwMode="auto">
          <a:xfrm>
            <a:off x="1417159" y="298123"/>
            <a:ext cx="6200825" cy="67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7720" tIns="33859" rIns="67720" bIns="33859">
            <a:spAutoFit/>
          </a:bodyPr>
          <a:lstStyle/>
          <a:p>
            <a:pPr defTabSz="676304">
              <a:lnSpc>
                <a:spcPct val="112000"/>
              </a:lnSpc>
            </a:pPr>
            <a:r>
              <a:rPr lang="zh-CN" altLang="en-US" sz="3600" b="1" dirty="0" smtClean="0">
                <a:solidFill>
                  <a:srgbClr val="0000B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方正小标宋简体" charset="0"/>
                <a:ea typeface="方正小标宋简体" charset="0"/>
                <a:cs typeface="方正小标宋简体" charset="0"/>
              </a:rPr>
              <a:t>目录</a:t>
            </a:r>
            <a:endParaRPr lang="en-US" altLang="zh-CN" sz="3600" b="1" dirty="0">
              <a:solidFill>
                <a:srgbClr val="1D8DE5"/>
              </a:solidFill>
              <a:latin typeface="微软雅黑" charset="0"/>
            </a:endParaRPr>
          </a:p>
        </p:txBody>
      </p:sp>
      <p:sp>
        <p:nvSpPr>
          <p:cNvPr id="6149" name="矩形 37"/>
          <p:cNvSpPr>
            <a:spLocks noChangeArrowheads="1"/>
          </p:cNvSpPr>
          <p:nvPr/>
        </p:nvSpPr>
        <p:spPr bwMode="auto">
          <a:xfrm>
            <a:off x="301451" y="1478644"/>
            <a:ext cx="8641582" cy="56083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7720" tIns="33859" rIns="67720" bIns="33859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4800" b="1" dirty="0" smtClean="0">
                <a:solidFill>
                  <a:srgbClr val="54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黑体" charset="0"/>
                <a:ea typeface="黑体" charset="0"/>
                <a:cs typeface="黑体" charset="0"/>
              </a:rPr>
              <a:t>第一节 道德的起源与本质</a:t>
            </a:r>
          </a:p>
          <a:p>
            <a:pPr>
              <a:lnSpc>
                <a:spcPct val="150000"/>
              </a:lnSpc>
            </a:pPr>
            <a:r>
              <a:rPr lang="zh-CN" altLang="en-US" sz="4800" b="1" dirty="0" smtClean="0">
                <a:solidFill>
                  <a:srgbClr val="54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黑体" charset="0"/>
                <a:ea typeface="黑体" charset="0"/>
                <a:cs typeface="黑体" charset="0"/>
              </a:rPr>
              <a:t>第二节 弘扬中华传统美德</a:t>
            </a:r>
          </a:p>
          <a:p>
            <a:pPr>
              <a:lnSpc>
                <a:spcPct val="150000"/>
              </a:lnSpc>
            </a:pPr>
            <a:r>
              <a:rPr lang="zh-CN" altLang="en-US" sz="4800" b="1" dirty="0" smtClean="0">
                <a:solidFill>
                  <a:srgbClr val="54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黑体" charset="0"/>
                <a:ea typeface="黑体" charset="0"/>
                <a:cs typeface="黑体" charset="0"/>
              </a:rPr>
              <a:t>第三节 继承和发扬革命道德</a:t>
            </a:r>
          </a:p>
          <a:p>
            <a:pPr>
              <a:lnSpc>
                <a:spcPct val="150000"/>
              </a:lnSpc>
            </a:pPr>
            <a:r>
              <a:rPr lang="zh-CN" altLang="en-US" sz="4800" b="1" dirty="0" smtClean="0">
                <a:solidFill>
                  <a:srgbClr val="54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黑体" charset="0"/>
                <a:ea typeface="黑体" charset="0"/>
                <a:cs typeface="黑体" charset="0"/>
              </a:rPr>
              <a:t>第四节 加强</a:t>
            </a:r>
            <a:r>
              <a:rPr lang="zh-CN" altLang="en-US" sz="4800" b="1" dirty="0">
                <a:solidFill>
                  <a:srgbClr val="54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黑体" charset="0"/>
                <a:ea typeface="黑体" charset="0"/>
                <a:cs typeface="黑体" charset="0"/>
              </a:rPr>
              <a:t>社会主义道德建设</a:t>
            </a:r>
          </a:p>
          <a:p>
            <a:pPr>
              <a:lnSpc>
                <a:spcPct val="150000"/>
              </a:lnSpc>
            </a:pPr>
            <a:endParaRPr lang="zh-CN" altLang="en-US" sz="4800" dirty="0">
              <a:solidFill>
                <a:srgbClr val="540000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黑体" charset="0"/>
              <a:ea typeface="黑体" charset="0"/>
              <a:cs typeface="黑体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858002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8"/>
          <p:cNvSpPr txBox="1">
            <a:spLocks/>
          </p:cNvSpPr>
          <p:nvPr/>
        </p:nvSpPr>
        <p:spPr bwMode="auto">
          <a:xfrm>
            <a:off x="4636506" y="1386147"/>
            <a:ext cx="4039487" cy="3396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4" tIns="45712" rIns="91424" bIns="45712" numCol="1" anchor="t" anchorCtr="0" compatLnSpc="1">
            <a:prstTxWarp prst="textNoShape">
              <a:avLst/>
            </a:prstTxWarp>
          </a:bodyPr>
          <a:lstStyle>
            <a:lvl1pPr marL="252413" indent="-252174" algn="l" defTabSz="675799" rtl="0" eaLnBrk="1" fontAlgn="base" hangingPunct="1">
              <a:spcBef>
                <a:spcPts val="47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38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878" indent="-210026" algn="l" defTabSz="675799" rtl="0" eaLnBrk="1" fontAlgn="base" hangingPunct="1">
              <a:spcBef>
                <a:spcPts val="47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9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45106" indent="-167640" algn="l" defTabSz="675799" rtl="0" eaLnBrk="1" fontAlgn="base" hangingPunct="1">
              <a:spcBef>
                <a:spcPts val="47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7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3719" indent="-167640" algn="l" defTabSz="675799" rtl="0" eaLnBrk="1" fontAlgn="base" hangingPunct="1">
              <a:spcBef>
                <a:spcPts val="47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4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2571" indent="-167640" algn="l" defTabSz="675799" rtl="0" eaLnBrk="1" fontAlgn="base" hangingPunct="1">
              <a:spcBef>
                <a:spcPts val="47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62376" indent="-169069" algn="l" defTabSz="676989" rtl="0" eaLnBrk="1" latinLnBrk="0" hangingPunct="1">
              <a:spcBef>
                <a:spcPts val="47"/>
              </a:spcBef>
              <a:buFont typeface="Arial" panose="020B0604020202020204" pitchFamily="34" charset="0"/>
              <a:buChar char="•"/>
              <a:defRPr sz="14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00989" indent="-169069" algn="l" defTabSz="676989" rtl="0" eaLnBrk="1" latinLnBrk="0" hangingPunct="1">
              <a:spcBef>
                <a:spcPts val="47"/>
              </a:spcBef>
              <a:buFont typeface="Arial" panose="020B0604020202020204" pitchFamily="34" charset="0"/>
              <a:buChar char="•"/>
              <a:defRPr sz="14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39365" indent="-169069" algn="l" defTabSz="676989" rtl="0" eaLnBrk="1" latinLnBrk="0" hangingPunct="1">
              <a:spcBef>
                <a:spcPts val="47"/>
              </a:spcBef>
              <a:buFont typeface="Arial" panose="020B0604020202020204" pitchFamily="34" charset="0"/>
              <a:buChar char="•"/>
              <a:defRPr sz="14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77979" indent="-169069" algn="l" defTabSz="676989" rtl="0" eaLnBrk="1" latinLnBrk="0" hangingPunct="1">
              <a:spcBef>
                <a:spcPts val="47"/>
              </a:spcBef>
              <a:buFont typeface="Arial" panose="020B0604020202020204" pitchFamily="34" charset="0"/>
              <a:buChar char="•"/>
              <a:defRPr sz="14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/>
            <a:r>
              <a:rPr lang="zh-CN" altLang="en-US" sz="2400" dirty="0" smtClean="0">
                <a:latin typeface="华文楷体" charset="-122"/>
                <a:ea typeface="华文楷体" charset="-122"/>
              </a:rPr>
              <a:t>习近平对青年说的话：</a:t>
            </a:r>
            <a:endParaRPr lang="en-US" altLang="zh-CN" sz="2400" dirty="0" smtClean="0">
              <a:latin typeface="华文楷体" charset="-122"/>
              <a:ea typeface="华文楷体" charset="-122"/>
            </a:endParaRPr>
          </a:p>
          <a:p>
            <a:pPr marL="0" indent="0"/>
            <a:r>
              <a:rPr lang="zh-CN" altLang="en-US" sz="2400" dirty="0" smtClean="0">
                <a:latin typeface="华文楷体" charset="-122"/>
                <a:ea typeface="华文楷体" charset="-122"/>
              </a:rPr>
              <a:t>     中华文明绵延数千年，有其独特的价值体系。中华优秀传统文化已经成为中华民族的基因，植根在中国人内心，潜移默化影响着中国人的思想方式和行为方式。今天，我们提倡和弘扬社会主义核心价值观，必须从中汲取丰富营养，否则就不会有生命力和影响力。</a:t>
            </a:r>
            <a:endParaRPr lang="zh-CN" altLang="en-US" sz="2400" dirty="0">
              <a:latin typeface="华文楷体" charset="-122"/>
              <a:ea typeface="华文楷体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98608" y="1245907"/>
            <a:ext cx="4037899" cy="156966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>
            <a:spAutoFit/>
          </a:bodyPr>
          <a:lstStyle>
            <a:lvl1pPr>
              <a:defRPr kumimoji="1" sz="1600" baseline="-25000">
                <a:solidFill>
                  <a:schemeClr val="tx1"/>
                </a:solidFill>
                <a:latin typeface="Arial" charset="0"/>
                <a:ea typeface="宋体" charset="0"/>
              </a:defRPr>
            </a:lvl1pPr>
            <a:lvl2pPr marL="742950" indent="-285750">
              <a:defRPr kumimoji="1" sz="1600" baseline="-25000"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>
              <a:defRPr kumimoji="1" sz="1600" baseline="-25000"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>
              <a:defRPr kumimoji="1" sz="1600" baseline="-25000"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>
              <a:defRPr kumimoji="1" sz="1600" baseline="-25000"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kumimoji="1" sz="1600" baseline="-25000"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kumimoji="1" sz="1600" baseline="-25000"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kumimoji="1" sz="1600" baseline="-25000"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kumimoji="1" sz="1600" baseline="-25000"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r>
              <a:rPr kumimoji="0" lang="en-US" altLang="zh-CN" sz="2400" baseline="0" dirty="0">
                <a:solidFill>
                  <a:srgbClr val="335338"/>
                </a:solidFill>
                <a:latin typeface="华文楷体" charset="-122"/>
                <a:ea typeface="华文楷体" charset="-122"/>
              </a:rPr>
              <a:t>《</a:t>
            </a:r>
            <a:r>
              <a:rPr kumimoji="0" lang="zh-CN" altLang="en-US" sz="2400" baseline="0" dirty="0">
                <a:solidFill>
                  <a:srgbClr val="335338"/>
                </a:solidFill>
                <a:latin typeface="华文楷体" charset="-122"/>
                <a:ea typeface="华文楷体" charset="-122"/>
              </a:rPr>
              <a:t>青年要自觉践行社会主义核心价值观</a:t>
            </a:r>
            <a:r>
              <a:rPr kumimoji="0" lang="en-US" altLang="zh-CN" sz="2400" baseline="0" dirty="0">
                <a:solidFill>
                  <a:srgbClr val="335338"/>
                </a:solidFill>
                <a:latin typeface="华文楷体" charset="-122"/>
                <a:ea typeface="华文楷体" charset="-122"/>
              </a:rPr>
              <a:t>》</a:t>
            </a:r>
          </a:p>
          <a:p>
            <a:r>
              <a:rPr kumimoji="0" lang="en-US" altLang="zh-CN" sz="2400" baseline="0" dirty="0">
                <a:solidFill>
                  <a:srgbClr val="335338"/>
                </a:solidFill>
                <a:latin typeface="华文楷体" charset="-122"/>
                <a:ea typeface="华文楷体" charset="-122"/>
              </a:rPr>
              <a:t>—</a:t>
            </a:r>
            <a:r>
              <a:rPr kumimoji="0" lang="zh-CN" altLang="en-US" sz="2400" baseline="0" dirty="0">
                <a:solidFill>
                  <a:srgbClr val="335338"/>
                </a:solidFill>
                <a:latin typeface="华文楷体" charset="-122"/>
                <a:ea typeface="华文楷体" charset="-122"/>
              </a:rPr>
              <a:t>习近平在北京大学师生座谈会上的讲话</a:t>
            </a:r>
            <a:endParaRPr lang="zh-CN" altLang="en-US" sz="2400" baseline="0" dirty="0">
              <a:solidFill>
                <a:srgbClr val="335338"/>
              </a:solidFill>
              <a:latin typeface="华文楷体" charset="-122"/>
              <a:ea typeface="华文楷体" charset="-122"/>
            </a:endParaRPr>
          </a:p>
        </p:txBody>
      </p:sp>
      <p:sp>
        <p:nvSpPr>
          <p:cNvPr id="4" name="Rectangle 217"/>
          <p:cNvSpPr>
            <a:spLocks noChangeArrowheads="1"/>
          </p:cNvSpPr>
          <p:nvPr/>
        </p:nvSpPr>
        <p:spPr bwMode="auto">
          <a:xfrm>
            <a:off x="1223362" y="435274"/>
            <a:ext cx="4266459" cy="4517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26" tIns="40813" rIns="81626" bIns="40813" anchor="ctr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zh-CN" altLang="en-US" sz="2400" b="1" dirty="0">
                <a:solidFill>
                  <a:srgbClr val="000000"/>
                </a:solidFill>
                <a:ea typeface="楷体" charset="0"/>
                <a:cs typeface="楷体" charset="0"/>
              </a:rPr>
              <a:t>一、中华传统美德的当代价值</a:t>
            </a:r>
          </a:p>
        </p:txBody>
      </p:sp>
      <p:pic>
        <p:nvPicPr>
          <p:cNvPr id="5" name="3.mov">
            <a:hlinkClick r:id="" action="ppaction://media"/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607" y="2815567"/>
            <a:ext cx="4037899" cy="2993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847458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3" grpId="0" animBg="1"/>
      <p:bldP spid="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404257" y="250292"/>
            <a:ext cx="33217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>
                <a:latin typeface="楷体" charset="0"/>
                <a:ea typeface="楷体" charset="0"/>
              </a:rPr>
              <a:t>二、中华传统美德的基本精神</a:t>
            </a:r>
            <a:endParaRPr lang="zh-CN" altLang="en-US" b="1" dirty="0">
              <a:latin typeface="楷体" charset="0"/>
              <a:ea typeface="楷体" charset="0"/>
            </a:endParaRPr>
          </a:p>
        </p:txBody>
      </p:sp>
      <p:pic>
        <p:nvPicPr>
          <p:cNvPr id="3" name="Picture 271" descr="21"/>
          <p:cNvPicPr>
            <a:picLocks noChangeAspect="1" noChangeArrowheads="1"/>
          </p:cNvPicPr>
          <p:nvPr/>
        </p:nvPicPr>
        <p:blipFill>
          <a:blip r:embed="rId2">
            <a:lum contrast="-3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413" y="642938"/>
            <a:ext cx="6327775" cy="93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217"/>
          <p:cNvSpPr>
            <a:spLocks noChangeArrowheads="1"/>
          </p:cNvSpPr>
          <p:nvPr/>
        </p:nvSpPr>
        <p:spPr bwMode="auto">
          <a:xfrm>
            <a:off x="1373188" y="868363"/>
            <a:ext cx="4267200" cy="44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40" tIns="40820" rIns="81640" bIns="40820" anchor="ctr">
            <a:spAutoFit/>
          </a:bodyPr>
          <a:lstStyle/>
          <a:p>
            <a:pPr defTabSz="815975">
              <a:lnSpc>
                <a:spcPct val="120000"/>
              </a:lnSpc>
              <a:defRPr/>
            </a:pPr>
            <a:r>
              <a:rPr kumimoji="1" lang="zh-CN" altLang="en-US" sz="2000" b="1" baseline="0" dirty="0">
                <a:solidFill>
                  <a:srgbClr val="FFFFFF"/>
                </a:solidFill>
                <a:latin typeface="楷体_GB2312" charset="0"/>
                <a:ea typeface="楷体" charset="0"/>
                <a:cs typeface="楷体" charset="0"/>
              </a:rPr>
              <a:t>（一）个人层面：如何做自己</a:t>
            </a:r>
          </a:p>
        </p:txBody>
      </p:sp>
      <p:pic>
        <p:nvPicPr>
          <p:cNvPr id="5" name="图片 4" descr="逍遥游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3188" y="1658938"/>
            <a:ext cx="1903412" cy="259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片 5" descr="禅机图断简寒山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3" t="22345" r="2071" b="25056"/>
          <a:stretch>
            <a:fillRect/>
          </a:stretch>
        </p:blipFill>
        <p:spPr bwMode="auto">
          <a:xfrm>
            <a:off x="3125788" y="1657350"/>
            <a:ext cx="3495675" cy="2589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图片 6" descr="张载四为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1657350"/>
            <a:ext cx="6172200" cy="25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68"/>
          <p:cNvSpPr>
            <a:spLocks noChangeArrowheads="1"/>
          </p:cNvSpPr>
          <p:nvPr/>
        </p:nvSpPr>
        <p:spPr bwMode="auto">
          <a:xfrm>
            <a:off x="6630988" y="1633538"/>
            <a:ext cx="457200" cy="2632075"/>
          </a:xfrm>
          <a:prstGeom prst="rect">
            <a:avLst/>
          </a:prstGeom>
          <a:ln/>
          <a:ex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anchor="ctr"/>
          <a:lstStyle/>
          <a:p>
            <a:pPr>
              <a:defRPr/>
            </a:pPr>
            <a:endParaRPr lang="zh-CN" altLang="en-US" b="1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1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9" name="Rectangle 69"/>
          <p:cNvSpPr>
            <a:spLocks noChangeArrowheads="1"/>
          </p:cNvSpPr>
          <p:nvPr/>
        </p:nvSpPr>
        <p:spPr bwMode="auto">
          <a:xfrm>
            <a:off x="6630988" y="1506538"/>
            <a:ext cx="609600" cy="279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l">
              <a:lnSpc>
                <a:spcPct val="110000"/>
              </a:lnSpc>
              <a:defRPr/>
            </a:pPr>
            <a:r>
              <a:rPr lang="zh-CN" altLang="en-US" b="1" baseline="0" dirty="0">
                <a:solidFill>
                  <a:srgbClr val="000000"/>
                </a:solidFill>
                <a:latin typeface="华文楷体"/>
                <a:ea typeface="华文楷体"/>
                <a:cs typeface="华文楷体"/>
              </a:rPr>
              <a:t>禅</a:t>
            </a:r>
            <a:endParaRPr lang="en-US" altLang="zh-CN" b="1" baseline="0" dirty="0">
              <a:solidFill>
                <a:srgbClr val="000000"/>
              </a:solidFill>
              <a:latin typeface="华文楷体"/>
              <a:ea typeface="华文楷体"/>
              <a:cs typeface="华文楷体"/>
            </a:endParaRPr>
          </a:p>
          <a:p>
            <a:pPr algn="l">
              <a:lnSpc>
                <a:spcPct val="110000"/>
              </a:lnSpc>
              <a:defRPr/>
            </a:pPr>
            <a:r>
              <a:rPr lang="zh-CN" altLang="en-US" b="1" baseline="0" dirty="0">
                <a:solidFill>
                  <a:srgbClr val="000000"/>
                </a:solidFill>
                <a:latin typeface="华文楷体"/>
                <a:ea typeface="华文楷体"/>
                <a:cs typeface="华文楷体"/>
              </a:rPr>
              <a:t>机</a:t>
            </a:r>
            <a:endParaRPr lang="en-US" altLang="zh-CN" b="1" baseline="0" dirty="0">
              <a:solidFill>
                <a:srgbClr val="000000"/>
              </a:solidFill>
              <a:latin typeface="华文楷体"/>
              <a:ea typeface="华文楷体"/>
              <a:cs typeface="华文楷体"/>
            </a:endParaRPr>
          </a:p>
          <a:p>
            <a:pPr algn="l">
              <a:lnSpc>
                <a:spcPct val="110000"/>
              </a:lnSpc>
              <a:defRPr/>
            </a:pPr>
            <a:r>
              <a:rPr lang="zh-CN" altLang="en-US" b="1" baseline="0" dirty="0">
                <a:solidFill>
                  <a:srgbClr val="000000"/>
                </a:solidFill>
                <a:latin typeface="华文楷体"/>
                <a:ea typeface="华文楷体"/>
                <a:cs typeface="华文楷体"/>
              </a:rPr>
              <a:t>图</a:t>
            </a:r>
            <a:endParaRPr lang="en-US" altLang="zh-CN" b="1" baseline="0" dirty="0">
              <a:solidFill>
                <a:srgbClr val="000000"/>
              </a:solidFill>
              <a:latin typeface="华文楷体"/>
              <a:ea typeface="华文楷体"/>
              <a:cs typeface="华文楷体"/>
            </a:endParaRPr>
          </a:p>
          <a:p>
            <a:pPr algn="l">
              <a:lnSpc>
                <a:spcPct val="110000"/>
              </a:lnSpc>
              <a:defRPr/>
            </a:pPr>
            <a:r>
              <a:rPr lang="zh-CN" altLang="en-US" b="1" baseline="0" dirty="0">
                <a:solidFill>
                  <a:srgbClr val="000000"/>
                </a:solidFill>
                <a:latin typeface="华文楷体"/>
                <a:ea typeface="华文楷体"/>
                <a:cs typeface="华文楷体"/>
              </a:rPr>
              <a:t>断</a:t>
            </a:r>
            <a:endParaRPr lang="en-US" altLang="zh-CN" b="1" baseline="0" dirty="0">
              <a:solidFill>
                <a:srgbClr val="000000"/>
              </a:solidFill>
              <a:latin typeface="华文楷体"/>
              <a:ea typeface="华文楷体"/>
              <a:cs typeface="华文楷体"/>
            </a:endParaRPr>
          </a:p>
          <a:p>
            <a:pPr algn="l">
              <a:lnSpc>
                <a:spcPct val="110000"/>
              </a:lnSpc>
              <a:defRPr/>
            </a:pPr>
            <a:r>
              <a:rPr lang="zh-CN" altLang="en-US" b="1" baseline="0" dirty="0">
                <a:solidFill>
                  <a:srgbClr val="000000"/>
                </a:solidFill>
                <a:latin typeface="华文楷体"/>
                <a:ea typeface="华文楷体"/>
                <a:cs typeface="华文楷体"/>
              </a:rPr>
              <a:t>简</a:t>
            </a:r>
            <a:endParaRPr lang="en-US" altLang="zh-CN" b="1" baseline="0" dirty="0">
              <a:solidFill>
                <a:srgbClr val="000000"/>
              </a:solidFill>
              <a:latin typeface="华文楷体"/>
              <a:ea typeface="华文楷体"/>
              <a:cs typeface="华文楷体"/>
            </a:endParaRPr>
          </a:p>
          <a:p>
            <a:pPr algn="l">
              <a:lnSpc>
                <a:spcPct val="110000"/>
              </a:lnSpc>
              <a:defRPr/>
            </a:pPr>
            <a:r>
              <a:rPr lang="zh-CN" altLang="en-US" b="1" baseline="0" dirty="0">
                <a:solidFill>
                  <a:srgbClr val="000000"/>
                </a:solidFill>
                <a:latin typeface="华文楷体"/>
                <a:ea typeface="华文楷体"/>
                <a:cs typeface="华文楷体"/>
              </a:rPr>
              <a:t>寒</a:t>
            </a:r>
            <a:endParaRPr lang="en-US" altLang="zh-CN" b="1" baseline="0" dirty="0">
              <a:solidFill>
                <a:srgbClr val="000000"/>
              </a:solidFill>
              <a:latin typeface="华文楷体"/>
              <a:ea typeface="华文楷体"/>
              <a:cs typeface="华文楷体"/>
            </a:endParaRPr>
          </a:p>
          <a:p>
            <a:pPr algn="l">
              <a:lnSpc>
                <a:spcPct val="110000"/>
              </a:lnSpc>
              <a:defRPr/>
            </a:pPr>
            <a:r>
              <a:rPr lang="zh-CN" altLang="en-US" b="1" baseline="0" dirty="0">
                <a:solidFill>
                  <a:srgbClr val="000000"/>
                </a:solidFill>
                <a:latin typeface="华文楷体"/>
                <a:ea typeface="华文楷体"/>
                <a:cs typeface="华文楷体"/>
              </a:rPr>
              <a:t>山</a:t>
            </a:r>
            <a:endParaRPr lang="en-US" altLang="zh-CN" b="1" baseline="0" dirty="0">
              <a:solidFill>
                <a:srgbClr val="000000"/>
              </a:solidFill>
              <a:latin typeface="华文楷体"/>
              <a:ea typeface="华文楷体"/>
              <a:cs typeface="华文楷体"/>
            </a:endParaRPr>
          </a:p>
          <a:p>
            <a:pPr algn="l">
              <a:lnSpc>
                <a:spcPct val="110000"/>
              </a:lnSpc>
              <a:defRPr/>
            </a:pPr>
            <a:r>
              <a:rPr lang="zh-CN" altLang="en-US" b="1" baseline="0" dirty="0">
                <a:solidFill>
                  <a:srgbClr val="000000"/>
                </a:solidFill>
                <a:latin typeface="华文楷体"/>
                <a:ea typeface="华文楷体"/>
                <a:cs typeface="华文楷体"/>
              </a:rPr>
              <a:t>拾</a:t>
            </a:r>
            <a:endParaRPr lang="en-US" altLang="zh-CN" b="1" baseline="0" dirty="0">
              <a:solidFill>
                <a:srgbClr val="000000"/>
              </a:solidFill>
              <a:latin typeface="华文楷体"/>
              <a:ea typeface="华文楷体"/>
              <a:cs typeface="华文楷体"/>
            </a:endParaRPr>
          </a:p>
          <a:p>
            <a:pPr algn="l">
              <a:lnSpc>
                <a:spcPct val="110000"/>
              </a:lnSpc>
              <a:defRPr/>
            </a:pPr>
            <a:r>
              <a:rPr lang="zh-CN" altLang="en-US" b="1" baseline="0" dirty="0">
                <a:solidFill>
                  <a:srgbClr val="000000"/>
                </a:solidFill>
                <a:latin typeface="华文楷体"/>
                <a:ea typeface="华文楷体"/>
                <a:cs typeface="华文楷体"/>
              </a:rPr>
              <a:t>得</a:t>
            </a:r>
            <a:endParaRPr lang="en-US" altLang="zh-CN" b="1" baseline="0" dirty="0">
              <a:solidFill>
                <a:srgbClr val="000000"/>
              </a:solidFill>
              <a:latin typeface="华文楷体"/>
              <a:ea typeface="华文楷体"/>
              <a:cs typeface="华文楷体"/>
            </a:endParaRPr>
          </a:p>
          <a:p>
            <a:pPr algn="l">
              <a:lnSpc>
                <a:spcPct val="110000"/>
              </a:lnSpc>
              <a:defRPr/>
            </a:pPr>
            <a:r>
              <a:rPr lang="zh-CN" altLang="en-US" b="1" baseline="0" dirty="0">
                <a:solidFill>
                  <a:srgbClr val="000000"/>
                </a:solidFill>
                <a:latin typeface="华文楷体"/>
                <a:ea typeface="华文楷体"/>
                <a:cs typeface="华文楷体"/>
              </a:rPr>
              <a:t>图</a:t>
            </a:r>
            <a:endParaRPr lang="en-US" altLang="zh-CN" b="1" baseline="0" dirty="0">
              <a:solidFill>
                <a:srgbClr val="000000"/>
              </a:solidFill>
              <a:latin typeface="华文楷体"/>
              <a:ea typeface="华文楷体"/>
              <a:cs typeface="华文楷体"/>
            </a:endParaRPr>
          </a:p>
        </p:txBody>
      </p:sp>
      <p:sp>
        <p:nvSpPr>
          <p:cNvPr id="10" name="Rectangle 68"/>
          <p:cNvSpPr>
            <a:spLocks noChangeArrowheads="1"/>
          </p:cNvSpPr>
          <p:nvPr/>
        </p:nvSpPr>
        <p:spPr bwMode="auto">
          <a:xfrm>
            <a:off x="7088188" y="1633538"/>
            <a:ext cx="457200" cy="2632075"/>
          </a:xfrm>
          <a:prstGeom prst="rect">
            <a:avLst/>
          </a:prstGeom>
          <a:ln/>
          <a:ex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anchor="ctr"/>
          <a:lstStyle/>
          <a:p>
            <a:pPr>
              <a:defRPr/>
            </a:pPr>
            <a:endParaRPr lang="zh-CN" altLang="en-US" b="1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1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11" name="Rectangle 69"/>
          <p:cNvSpPr>
            <a:spLocks noChangeArrowheads="1"/>
          </p:cNvSpPr>
          <p:nvPr/>
        </p:nvSpPr>
        <p:spPr bwMode="auto">
          <a:xfrm>
            <a:off x="7088188" y="1963738"/>
            <a:ext cx="609600" cy="177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l">
              <a:lnSpc>
                <a:spcPct val="110000"/>
              </a:lnSpc>
              <a:defRPr/>
            </a:pPr>
            <a:r>
              <a:rPr lang="zh-CN" altLang="en-US" sz="2000" b="1" baseline="0" dirty="0">
                <a:solidFill>
                  <a:srgbClr val="000000"/>
                </a:solidFill>
                <a:latin typeface="华文楷体"/>
                <a:ea typeface="华文楷体"/>
                <a:cs typeface="华文楷体"/>
              </a:rPr>
              <a:t>庄子逍遥游</a:t>
            </a:r>
            <a:endParaRPr lang="en-US" altLang="zh-CN" sz="2000" b="1" baseline="0" dirty="0">
              <a:solidFill>
                <a:srgbClr val="000000"/>
              </a:solidFill>
              <a:latin typeface="华文楷体"/>
              <a:ea typeface="华文楷体"/>
              <a:cs typeface="华文楷体"/>
            </a:endParaRPr>
          </a:p>
        </p:txBody>
      </p:sp>
      <p:sp>
        <p:nvSpPr>
          <p:cNvPr id="12" name="Rectangle 68"/>
          <p:cNvSpPr>
            <a:spLocks noChangeArrowheads="1"/>
          </p:cNvSpPr>
          <p:nvPr/>
        </p:nvSpPr>
        <p:spPr bwMode="auto">
          <a:xfrm>
            <a:off x="6173788" y="1633538"/>
            <a:ext cx="457200" cy="2635250"/>
          </a:xfrm>
          <a:prstGeom prst="rect">
            <a:avLst/>
          </a:prstGeom>
          <a:ln/>
          <a:ex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anchor="ctr"/>
          <a:lstStyle/>
          <a:p>
            <a:pPr>
              <a:defRPr/>
            </a:pPr>
            <a:endParaRPr lang="zh-CN" altLang="en-US" b="1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1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13" name="Rectangle 69"/>
          <p:cNvSpPr>
            <a:spLocks noChangeArrowheads="1"/>
          </p:cNvSpPr>
          <p:nvPr/>
        </p:nvSpPr>
        <p:spPr bwMode="auto">
          <a:xfrm>
            <a:off x="6173788" y="1992313"/>
            <a:ext cx="609600" cy="177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l">
              <a:lnSpc>
                <a:spcPct val="110000"/>
              </a:lnSpc>
              <a:defRPr/>
            </a:pPr>
            <a:r>
              <a:rPr lang="zh-CN" altLang="en-US" sz="2000" b="1" baseline="0" dirty="0">
                <a:solidFill>
                  <a:srgbClr val="000000"/>
                </a:solidFill>
                <a:latin typeface="华文楷体"/>
                <a:ea typeface="华文楷体"/>
                <a:cs typeface="华文楷体"/>
              </a:rPr>
              <a:t>张载四为说</a:t>
            </a:r>
            <a:endParaRPr lang="en-US" altLang="zh-CN" sz="2000" b="1" baseline="0" dirty="0">
              <a:solidFill>
                <a:srgbClr val="000000"/>
              </a:solidFill>
              <a:latin typeface="华文楷体"/>
              <a:ea typeface="华文楷体"/>
              <a:cs typeface="华文楷体"/>
            </a:endParaRPr>
          </a:p>
        </p:txBody>
      </p:sp>
      <p:pic>
        <p:nvPicPr>
          <p:cNvPr id="14" name="Picture 188" descr="6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3138" y="896938"/>
            <a:ext cx="1898650" cy="4506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 Box 190"/>
          <p:cNvSpPr txBox="1">
            <a:spLocks noChangeArrowheads="1"/>
          </p:cNvSpPr>
          <p:nvPr/>
        </p:nvSpPr>
        <p:spPr bwMode="auto">
          <a:xfrm>
            <a:off x="7392988" y="1277938"/>
            <a:ext cx="1133475" cy="152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eaVert" lIns="81640" tIns="40820" rIns="81640" bIns="40820">
            <a:spAutoFit/>
          </a:bodyPr>
          <a:lstStyle>
            <a:lvl1pPr defTabSz="815975" eaLnBrk="0" hangingPunct="0">
              <a:defRPr sz="1600" baseline="-250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 defTabSz="815975" eaLnBrk="0" hangingPunct="0">
              <a:defRPr sz="1600" baseline="-25000"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 defTabSz="815975" eaLnBrk="0" hangingPunct="0">
              <a:defRPr sz="1600" baseline="-25000"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 defTabSz="815975" eaLnBrk="0" hangingPunct="0">
              <a:defRPr sz="1600" baseline="-25000"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 defTabSz="815975" eaLnBrk="0" hangingPunct="0">
              <a:defRPr sz="1600" baseline="-25000"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algn="ctr" defTabSz="815975" eaLnBrk="0" fontAlgn="base" hangingPunct="0">
              <a:spcBef>
                <a:spcPct val="0"/>
              </a:spcBef>
              <a:spcAft>
                <a:spcPct val="0"/>
              </a:spcAft>
              <a:defRPr sz="1600" baseline="-25000"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algn="ctr" defTabSz="815975" eaLnBrk="0" fontAlgn="base" hangingPunct="0">
              <a:spcBef>
                <a:spcPct val="0"/>
              </a:spcBef>
              <a:spcAft>
                <a:spcPct val="0"/>
              </a:spcAft>
              <a:defRPr sz="1600" baseline="-25000"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algn="ctr" defTabSz="815975" eaLnBrk="0" fontAlgn="base" hangingPunct="0">
              <a:spcBef>
                <a:spcPct val="0"/>
              </a:spcBef>
              <a:spcAft>
                <a:spcPct val="0"/>
              </a:spcAft>
              <a:defRPr sz="1600" baseline="-25000"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algn="ctr" defTabSz="815975" eaLnBrk="0" fontAlgn="base" hangingPunct="0">
              <a:spcBef>
                <a:spcPct val="0"/>
              </a:spcBef>
              <a:spcAft>
                <a:spcPct val="0"/>
              </a:spcAft>
              <a:defRPr sz="1600" baseline="-25000"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pPr algn="l" eaLnBrk="1" hangingPunct="1">
              <a:spcBef>
                <a:spcPct val="50000"/>
              </a:spcBef>
              <a:defRPr/>
            </a:pPr>
            <a:r>
              <a:rPr lang="zh-CN" altLang="en-US" sz="1800" b="1" baseline="0" dirty="0" smtClean="0">
                <a:solidFill>
                  <a:srgbClr val="FFFFFF"/>
                </a:solidFill>
                <a:latin typeface="华文新魏"/>
                <a:ea typeface="华文新魏"/>
                <a:cs typeface="华文新魏"/>
              </a:rPr>
              <a:t>追求精神境界强调道德需要</a:t>
            </a:r>
            <a:endParaRPr lang="zh-CN" altLang="zh-CN" sz="1800" b="1" baseline="0" dirty="0" smtClean="0">
              <a:solidFill>
                <a:srgbClr val="FFFFFF"/>
              </a:solidFill>
              <a:latin typeface="华文新魏"/>
              <a:ea typeface="华文新魏"/>
              <a:cs typeface="华文新魏"/>
            </a:endParaRPr>
          </a:p>
          <a:p>
            <a:pPr algn="l" eaLnBrk="1" hangingPunct="1">
              <a:spcBef>
                <a:spcPct val="50000"/>
              </a:spcBef>
              <a:defRPr/>
            </a:pPr>
            <a:endParaRPr lang="zh-CN" altLang="en-US" sz="1800" b="1" baseline="0" dirty="0" smtClean="0">
              <a:solidFill>
                <a:srgbClr val="FFFFFF"/>
              </a:solidFill>
              <a:latin typeface="华文新魏"/>
              <a:ea typeface="华文新魏"/>
              <a:cs typeface="华文新魏"/>
            </a:endParaRPr>
          </a:p>
        </p:txBody>
      </p:sp>
      <p:pic>
        <p:nvPicPr>
          <p:cNvPr id="16" name="Picture 40" descr="0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3213" y="3944938"/>
            <a:ext cx="9145588" cy="207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105507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3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3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8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9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000"/>
                            </p:stCondLst>
                            <p:childTnLst>
                              <p:par>
                                <p:cTn id="47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000"/>
                            </p:stCondLst>
                            <p:childTnLst>
                              <p:par>
                                <p:cTn id="57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000"/>
                            </p:stCondLst>
                            <p:childTnLst>
                              <p:par>
                                <p:cTn id="61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3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4000"/>
                            </p:stCondLst>
                            <p:childTnLst>
                              <p:par>
                                <p:cTn id="6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 animBg="1" autoUpdateAnimBg="0"/>
      <p:bldP spid="9" grpId="0" autoUpdateAnimBg="0"/>
      <p:bldP spid="10" grpId="0" animBg="1" autoUpdateAnimBg="0"/>
      <p:bldP spid="11" grpId="0" autoUpdateAnimBg="0"/>
      <p:bldP spid="12" grpId="0" animBg="1" autoUpdateAnimBg="0"/>
      <p:bldP spid="13" grpId="0" autoUpdateAnimBg="0"/>
      <p:bldP spid="1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87"/>
          <p:cNvGrpSpPr>
            <a:grpSpLocks/>
          </p:cNvGrpSpPr>
          <p:nvPr/>
        </p:nvGrpSpPr>
        <p:grpSpPr bwMode="auto">
          <a:xfrm>
            <a:off x="6630988" y="608013"/>
            <a:ext cx="1981200" cy="4937125"/>
            <a:chOff x="4225" y="672"/>
            <a:chExt cx="1055" cy="4080"/>
          </a:xfrm>
        </p:grpSpPr>
        <p:pic>
          <p:nvPicPr>
            <p:cNvPr id="3" name="Picture 188" descr="66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25" y="864"/>
              <a:ext cx="1055" cy="3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" name="Picture 189" descr="59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10" y="672"/>
              <a:ext cx="935" cy="10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" name="Text Box 190"/>
          <p:cNvSpPr txBox="1">
            <a:spLocks noChangeArrowheads="1"/>
          </p:cNvSpPr>
          <p:nvPr/>
        </p:nvSpPr>
        <p:spPr bwMode="auto">
          <a:xfrm>
            <a:off x="6791325" y="1314450"/>
            <a:ext cx="1135063" cy="1639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eaVert" lIns="81640" tIns="40820" rIns="81640" bIns="40820">
            <a:spAutoFit/>
          </a:bodyPr>
          <a:lstStyle>
            <a:lvl1pPr defTabSz="815975" eaLnBrk="0" hangingPunct="0">
              <a:defRPr sz="1600" baseline="-250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 defTabSz="815975" eaLnBrk="0" hangingPunct="0">
              <a:defRPr sz="1600" baseline="-25000"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 defTabSz="815975" eaLnBrk="0" hangingPunct="0">
              <a:defRPr sz="1600" baseline="-25000"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 defTabSz="815975" eaLnBrk="0" hangingPunct="0">
              <a:defRPr sz="1600" baseline="-25000"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 defTabSz="815975" eaLnBrk="0" hangingPunct="0">
              <a:defRPr sz="1600" baseline="-25000"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algn="ctr" defTabSz="815975" eaLnBrk="0" fontAlgn="base" hangingPunct="0">
              <a:spcBef>
                <a:spcPct val="0"/>
              </a:spcBef>
              <a:spcAft>
                <a:spcPct val="0"/>
              </a:spcAft>
              <a:defRPr sz="1600" baseline="-25000"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algn="ctr" defTabSz="815975" eaLnBrk="0" fontAlgn="base" hangingPunct="0">
              <a:spcBef>
                <a:spcPct val="0"/>
              </a:spcBef>
              <a:spcAft>
                <a:spcPct val="0"/>
              </a:spcAft>
              <a:defRPr sz="1600" baseline="-25000"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algn="ctr" defTabSz="815975" eaLnBrk="0" fontAlgn="base" hangingPunct="0">
              <a:spcBef>
                <a:spcPct val="0"/>
              </a:spcBef>
              <a:spcAft>
                <a:spcPct val="0"/>
              </a:spcAft>
              <a:defRPr sz="1600" baseline="-25000"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algn="ctr" defTabSz="815975" eaLnBrk="0" fontAlgn="base" hangingPunct="0">
              <a:spcBef>
                <a:spcPct val="0"/>
              </a:spcBef>
              <a:spcAft>
                <a:spcPct val="0"/>
              </a:spcAft>
              <a:defRPr sz="1600" baseline="-25000"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pPr algn="l" eaLnBrk="1" hangingPunct="1">
              <a:spcBef>
                <a:spcPct val="50000"/>
              </a:spcBef>
              <a:defRPr/>
            </a:pPr>
            <a:r>
              <a:rPr lang="zh-CN" altLang="zh-CN" sz="1800" b="1" baseline="0" dirty="0" smtClean="0">
                <a:solidFill>
                  <a:srgbClr val="FFFFFF"/>
                </a:solidFill>
                <a:latin typeface="华文新魏"/>
                <a:ea typeface="华文新魏"/>
                <a:cs typeface="华文新魏"/>
              </a:rPr>
              <a:t>强调道德修</a:t>
            </a:r>
            <a:r>
              <a:rPr lang="zh-CN" altLang="en-US" sz="1800" b="1" baseline="0" dirty="0" smtClean="0">
                <a:solidFill>
                  <a:srgbClr val="FFFFFF"/>
                </a:solidFill>
                <a:latin typeface="华文新魏"/>
                <a:ea typeface="华文新魏"/>
                <a:cs typeface="华文新魏"/>
              </a:rPr>
              <a:t>养</a:t>
            </a:r>
            <a:r>
              <a:rPr lang="zh-CN" altLang="zh-CN" sz="1800" b="1" baseline="0" dirty="0" smtClean="0">
                <a:solidFill>
                  <a:srgbClr val="FFFFFF"/>
                </a:solidFill>
                <a:latin typeface="华文新魏"/>
                <a:ea typeface="华文新魏"/>
                <a:cs typeface="华文新魏"/>
              </a:rPr>
              <a:t>塑造理想人格</a:t>
            </a:r>
          </a:p>
          <a:p>
            <a:pPr algn="l" eaLnBrk="1" hangingPunct="1">
              <a:spcBef>
                <a:spcPct val="50000"/>
              </a:spcBef>
              <a:defRPr/>
            </a:pPr>
            <a:endParaRPr lang="zh-CN" altLang="en-US" sz="1800" b="1" baseline="0" dirty="0" smtClean="0">
              <a:solidFill>
                <a:srgbClr val="FFFFFF"/>
              </a:solidFill>
              <a:latin typeface="华文新魏"/>
              <a:ea typeface="华文新魏"/>
              <a:cs typeface="华文新魏"/>
            </a:endParaRPr>
          </a:p>
        </p:txBody>
      </p:sp>
      <p:grpSp>
        <p:nvGrpSpPr>
          <p:cNvPr id="6" name="Group 208"/>
          <p:cNvGrpSpPr>
            <a:grpSpLocks/>
          </p:cNvGrpSpPr>
          <p:nvPr/>
        </p:nvGrpSpPr>
        <p:grpSpPr bwMode="auto">
          <a:xfrm>
            <a:off x="4497388" y="1277938"/>
            <a:ext cx="2208212" cy="3683000"/>
            <a:chOff x="3024" y="1073"/>
            <a:chExt cx="1391" cy="3093"/>
          </a:xfrm>
        </p:grpSpPr>
        <p:sp>
          <p:nvSpPr>
            <p:cNvPr id="7" name="Line 192"/>
            <p:cNvSpPr>
              <a:spLocks noChangeShapeType="1"/>
            </p:cNvSpPr>
            <p:nvPr/>
          </p:nvSpPr>
          <p:spPr bwMode="auto">
            <a:xfrm flipH="1">
              <a:off x="4031" y="1200"/>
              <a:ext cx="1" cy="2432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cs typeface="宋体" charset="0"/>
              </a:endParaRPr>
            </a:p>
          </p:txBody>
        </p:sp>
        <p:sp>
          <p:nvSpPr>
            <p:cNvPr id="8" name="Line 193"/>
            <p:cNvSpPr>
              <a:spLocks noChangeShapeType="1"/>
            </p:cNvSpPr>
            <p:nvPr/>
          </p:nvSpPr>
          <p:spPr bwMode="auto">
            <a:xfrm flipH="1">
              <a:off x="3647" y="1200"/>
              <a:ext cx="1" cy="2432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cs typeface="宋体" charset="0"/>
              </a:endParaRPr>
            </a:p>
          </p:txBody>
        </p:sp>
        <p:sp>
          <p:nvSpPr>
            <p:cNvPr id="9" name="Line 194"/>
            <p:cNvSpPr>
              <a:spLocks noChangeShapeType="1"/>
            </p:cNvSpPr>
            <p:nvPr/>
          </p:nvSpPr>
          <p:spPr bwMode="auto">
            <a:xfrm>
              <a:off x="3311" y="1201"/>
              <a:ext cx="0" cy="2430"/>
            </a:xfrm>
            <a:prstGeom prst="line">
              <a:avLst/>
            </a:prstGeom>
            <a:noFill/>
            <a:ln w="1905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cs typeface="宋体" charset="0"/>
              </a:endParaRPr>
            </a:p>
          </p:txBody>
        </p:sp>
        <p:sp>
          <p:nvSpPr>
            <p:cNvPr id="10" name="Rectangle 195"/>
            <p:cNvSpPr>
              <a:spLocks noChangeArrowheads="1"/>
            </p:cNvSpPr>
            <p:nvPr/>
          </p:nvSpPr>
          <p:spPr bwMode="auto">
            <a:xfrm>
              <a:off x="3359" y="1073"/>
              <a:ext cx="384" cy="26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C00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81640" tIns="40820" rIns="81640" bIns="40820" anchor="ctr">
              <a:spAutoFit/>
            </a:bodyPr>
            <a:lstStyle/>
            <a:p>
              <a:pPr algn="l" defTabSz="815975">
                <a:defRPr/>
              </a:pPr>
              <a:r>
                <a:rPr lang="zh-CN" altLang="en-US" sz="1800" baseline="0" dirty="0">
                  <a:solidFill>
                    <a:srgbClr val="000000"/>
                  </a:solidFill>
                  <a:ea typeface="楷体" charset="0"/>
                  <a:cs typeface="楷体" charset="0"/>
                </a:rPr>
                <a:t>是故君子戒慎乎其所不睹</a:t>
              </a:r>
              <a:endParaRPr lang="en-US" altLang="zh-CN" sz="1800" baseline="0" dirty="0">
                <a:solidFill>
                  <a:srgbClr val="000000"/>
                </a:solidFill>
                <a:ea typeface="楷体" charset="0"/>
                <a:cs typeface="楷体" charset="0"/>
              </a:endParaRPr>
            </a:p>
          </p:txBody>
        </p:sp>
        <p:sp>
          <p:nvSpPr>
            <p:cNvPr id="11" name="Rectangle 205"/>
            <p:cNvSpPr>
              <a:spLocks noChangeArrowheads="1"/>
            </p:cNvSpPr>
            <p:nvPr/>
          </p:nvSpPr>
          <p:spPr bwMode="auto">
            <a:xfrm>
              <a:off x="3695" y="1073"/>
              <a:ext cx="384" cy="286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C00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81640" tIns="40820" rIns="81640" bIns="40820" anchor="ctr">
              <a:spAutoFit/>
            </a:bodyPr>
            <a:lstStyle/>
            <a:p>
              <a:pPr algn="l" defTabSz="815975">
                <a:defRPr/>
              </a:pPr>
              <a:r>
                <a:rPr lang="zh-CN" altLang="en-US" sz="1800" baseline="0" dirty="0">
                  <a:solidFill>
                    <a:srgbClr val="000000"/>
                  </a:solidFill>
                  <a:ea typeface="楷体" charset="0"/>
                  <a:cs typeface="楷体" charset="0"/>
                </a:rPr>
                <a:t>恐惧乎其所不闻</a:t>
              </a:r>
              <a:endParaRPr lang="en-US" altLang="zh-CN" sz="1800" baseline="0" dirty="0">
                <a:solidFill>
                  <a:srgbClr val="000000"/>
                </a:solidFill>
                <a:ea typeface="楷体" charset="0"/>
                <a:cs typeface="楷体" charset="0"/>
              </a:endParaRPr>
            </a:p>
            <a:p>
              <a:pPr algn="l" defTabSz="815975">
                <a:defRPr/>
              </a:pPr>
              <a:r>
                <a:rPr lang="zh-CN" altLang="en-US" sz="1800" baseline="0" dirty="0">
                  <a:solidFill>
                    <a:srgbClr val="000000"/>
                  </a:solidFill>
                  <a:ea typeface="楷体" charset="0"/>
                  <a:cs typeface="楷体" charset="0"/>
                </a:rPr>
                <a:t>莫见乎隐</a:t>
              </a:r>
              <a:endParaRPr lang="en-US" altLang="zh-CN" sz="1800" baseline="0" dirty="0">
                <a:solidFill>
                  <a:srgbClr val="000000"/>
                </a:solidFill>
                <a:ea typeface="楷体" charset="0"/>
                <a:cs typeface="楷体" charset="0"/>
              </a:endParaRPr>
            </a:p>
            <a:p>
              <a:pPr algn="l" defTabSz="815975">
                <a:defRPr/>
              </a:pPr>
              <a:endParaRPr lang="en-US" altLang="zh-CN" sz="1800" baseline="0" dirty="0">
                <a:solidFill>
                  <a:srgbClr val="000000"/>
                </a:solidFill>
                <a:ea typeface="楷体" charset="0"/>
                <a:cs typeface="楷体" charset="0"/>
              </a:endParaRPr>
            </a:p>
          </p:txBody>
        </p:sp>
        <p:sp>
          <p:nvSpPr>
            <p:cNvPr id="12" name="Rectangle 206"/>
            <p:cNvSpPr>
              <a:spLocks noChangeArrowheads="1"/>
            </p:cNvSpPr>
            <p:nvPr/>
          </p:nvSpPr>
          <p:spPr bwMode="auto">
            <a:xfrm>
              <a:off x="4031" y="1073"/>
              <a:ext cx="384" cy="309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C00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81640" tIns="40820" rIns="81640" bIns="40820" anchor="ctr">
              <a:spAutoFit/>
            </a:bodyPr>
            <a:lstStyle/>
            <a:p>
              <a:pPr algn="l" defTabSz="815975">
                <a:defRPr/>
              </a:pPr>
              <a:r>
                <a:rPr lang="zh-CN" altLang="en-US" sz="1800" baseline="0" dirty="0">
                  <a:solidFill>
                    <a:srgbClr val="000000"/>
                  </a:solidFill>
                  <a:ea typeface="楷体" charset="0"/>
                  <a:cs typeface="楷体" charset="0"/>
                </a:rPr>
                <a:t>莫显乎微故君子慎其独也</a:t>
              </a:r>
              <a:endParaRPr lang="en-US" altLang="zh-CN" sz="1800" baseline="0" dirty="0">
                <a:solidFill>
                  <a:srgbClr val="000000"/>
                </a:solidFill>
                <a:ea typeface="楷体" charset="0"/>
                <a:cs typeface="楷体" charset="0"/>
              </a:endParaRPr>
            </a:p>
            <a:p>
              <a:pPr algn="l" defTabSz="815975">
                <a:defRPr/>
              </a:pPr>
              <a:endParaRPr lang="en-US" altLang="zh-CN" sz="1800" baseline="0" dirty="0">
                <a:solidFill>
                  <a:srgbClr val="000000"/>
                </a:solidFill>
                <a:ea typeface="楷体" charset="0"/>
                <a:cs typeface="楷体" charset="0"/>
              </a:endParaRPr>
            </a:p>
            <a:p>
              <a:pPr algn="l" defTabSz="815975">
                <a:defRPr/>
              </a:pPr>
              <a:endParaRPr lang="en-US" altLang="zh-CN" sz="1800" baseline="0" dirty="0">
                <a:solidFill>
                  <a:srgbClr val="000000"/>
                </a:solidFill>
                <a:ea typeface="楷体" charset="0"/>
                <a:cs typeface="楷体" charset="0"/>
              </a:endParaRPr>
            </a:p>
          </p:txBody>
        </p:sp>
        <p:sp>
          <p:nvSpPr>
            <p:cNvPr id="13" name="Rectangle 207"/>
            <p:cNvSpPr>
              <a:spLocks noChangeArrowheads="1"/>
            </p:cNvSpPr>
            <p:nvPr/>
          </p:nvSpPr>
          <p:spPr bwMode="auto">
            <a:xfrm>
              <a:off x="3024" y="1464"/>
              <a:ext cx="384" cy="3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CC00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81640" tIns="40820" rIns="81640" bIns="40820" anchor="ctr">
              <a:spAutoFit/>
            </a:bodyPr>
            <a:lstStyle/>
            <a:p>
              <a:pPr algn="l" defTabSz="815975">
                <a:defRPr/>
              </a:pPr>
              <a:endParaRPr lang="en-US" altLang="zh-CN" sz="1800" baseline="0" dirty="0">
                <a:solidFill>
                  <a:srgbClr val="000000"/>
                </a:solidFill>
                <a:ea typeface="楷体" charset="0"/>
                <a:cs typeface="楷体" charset="0"/>
              </a:endParaRPr>
            </a:p>
          </p:txBody>
        </p:sp>
      </p:grpSp>
      <p:sp>
        <p:nvSpPr>
          <p:cNvPr id="14" name="Rectangle 206"/>
          <p:cNvSpPr>
            <a:spLocks noChangeArrowheads="1"/>
          </p:cNvSpPr>
          <p:nvPr/>
        </p:nvSpPr>
        <p:spPr bwMode="auto">
          <a:xfrm>
            <a:off x="4421188" y="2184400"/>
            <a:ext cx="609600" cy="2020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40" tIns="40820" rIns="81640" bIns="40820" anchor="ctr">
            <a:spAutoFit/>
          </a:bodyPr>
          <a:lstStyle>
            <a:lvl1pPr defTabSz="815975">
              <a:defRPr kumimoji="1" sz="1600" baseline="-25000">
                <a:solidFill>
                  <a:schemeClr val="tx1"/>
                </a:solidFill>
                <a:latin typeface="Arial" charset="0"/>
                <a:ea typeface="宋体" charset="0"/>
              </a:defRPr>
            </a:lvl1pPr>
            <a:lvl2pPr marL="742950" indent="-285750" defTabSz="815975">
              <a:defRPr kumimoji="1" sz="1600" baseline="-25000"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 defTabSz="815975">
              <a:defRPr kumimoji="1" sz="1600" baseline="-25000"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 defTabSz="815975">
              <a:defRPr kumimoji="1" sz="1600" baseline="-25000"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 defTabSz="815975">
              <a:defRPr kumimoji="1" sz="1600" baseline="-25000"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algn="ctr" defTabSz="815975" fontAlgn="base">
              <a:spcBef>
                <a:spcPct val="0"/>
              </a:spcBef>
              <a:spcAft>
                <a:spcPct val="0"/>
              </a:spcAft>
              <a:defRPr kumimoji="1" sz="1600" baseline="-25000"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algn="ctr" defTabSz="815975" fontAlgn="base">
              <a:spcBef>
                <a:spcPct val="0"/>
              </a:spcBef>
              <a:spcAft>
                <a:spcPct val="0"/>
              </a:spcAft>
              <a:defRPr kumimoji="1" sz="1600" baseline="-25000"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algn="ctr" defTabSz="815975" fontAlgn="base">
              <a:spcBef>
                <a:spcPct val="0"/>
              </a:spcBef>
              <a:spcAft>
                <a:spcPct val="0"/>
              </a:spcAft>
              <a:defRPr kumimoji="1" sz="1600" baseline="-25000"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algn="ctr" defTabSz="815975" fontAlgn="base">
              <a:spcBef>
                <a:spcPct val="0"/>
              </a:spcBef>
              <a:spcAft>
                <a:spcPct val="0"/>
              </a:spcAft>
              <a:defRPr kumimoji="1" sz="1600" baseline="-25000"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pPr algn="l"/>
            <a:r>
              <a:rPr kumimoji="0" lang="zh-CN" altLang="en-US" sz="1800" baseline="0">
                <a:solidFill>
                  <a:srgbClr val="000000"/>
                </a:solidFill>
                <a:ea typeface="楷体" charset="0"/>
              </a:rPr>
              <a:t>大学</a:t>
            </a:r>
            <a:endParaRPr kumimoji="0" lang="en-US" altLang="zh-CN" sz="1800" baseline="0">
              <a:solidFill>
                <a:srgbClr val="000000"/>
              </a:solidFill>
              <a:ea typeface="楷体" charset="0"/>
            </a:endParaRPr>
          </a:p>
          <a:p>
            <a:pPr algn="l"/>
            <a:r>
              <a:rPr kumimoji="0" lang="zh-CN" altLang="zh-CN" sz="1800" baseline="0">
                <a:solidFill>
                  <a:srgbClr val="000000"/>
                </a:solidFill>
                <a:ea typeface="楷体" charset="0"/>
              </a:rPr>
              <a:t>·</a:t>
            </a:r>
            <a:endParaRPr kumimoji="0" lang="en-US" altLang="zh-CN" sz="1800" baseline="0">
              <a:solidFill>
                <a:srgbClr val="000000"/>
              </a:solidFill>
              <a:ea typeface="楷体" charset="0"/>
            </a:endParaRPr>
          </a:p>
          <a:p>
            <a:pPr algn="l"/>
            <a:r>
              <a:rPr kumimoji="0" lang="zh-CN" altLang="en-US" sz="1800" baseline="0">
                <a:solidFill>
                  <a:srgbClr val="000000"/>
                </a:solidFill>
                <a:ea typeface="楷体" charset="0"/>
              </a:rPr>
              <a:t>慎独</a:t>
            </a:r>
            <a:endParaRPr kumimoji="0" lang="en-US" altLang="zh-CN" sz="1800" baseline="0">
              <a:solidFill>
                <a:srgbClr val="000000"/>
              </a:solidFill>
              <a:ea typeface="楷体" charset="0"/>
            </a:endParaRPr>
          </a:p>
          <a:p>
            <a:pPr algn="l"/>
            <a:endParaRPr kumimoji="0" lang="en-US" altLang="zh-CN" sz="1800" baseline="0">
              <a:solidFill>
                <a:srgbClr val="000000"/>
              </a:solidFill>
              <a:ea typeface="楷体" charset="0"/>
            </a:endParaRPr>
          </a:p>
          <a:p>
            <a:pPr algn="l"/>
            <a:endParaRPr kumimoji="0" lang="en-US" altLang="zh-CN" sz="1800" baseline="0">
              <a:solidFill>
                <a:srgbClr val="000000"/>
              </a:solidFill>
              <a:ea typeface="楷体" charset="0"/>
            </a:endParaRPr>
          </a:p>
        </p:txBody>
      </p:sp>
      <p:pic>
        <p:nvPicPr>
          <p:cNvPr id="15" name="Picture 271" descr="21"/>
          <p:cNvPicPr>
            <a:picLocks noChangeAspect="1" noChangeArrowheads="1"/>
          </p:cNvPicPr>
          <p:nvPr/>
        </p:nvPicPr>
        <p:blipFill>
          <a:blip r:embed="rId4">
            <a:lum contrast="-3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188" y="515938"/>
            <a:ext cx="6326187" cy="93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Rectangle 217"/>
          <p:cNvSpPr>
            <a:spLocks noChangeArrowheads="1"/>
          </p:cNvSpPr>
          <p:nvPr/>
        </p:nvSpPr>
        <p:spPr bwMode="auto">
          <a:xfrm>
            <a:off x="1830388" y="711200"/>
            <a:ext cx="4267200" cy="442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40" tIns="40820" rIns="81640" bIns="40820" anchor="ctr">
            <a:spAutoFit/>
          </a:bodyPr>
          <a:lstStyle/>
          <a:p>
            <a:pPr defTabSz="815975">
              <a:lnSpc>
                <a:spcPct val="120000"/>
              </a:lnSpc>
              <a:defRPr/>
            </a:pPr>
            <a:r>
              <a:rPr kumimoji="1" lang="zh-CN" altLang="en-US" sz="2000" b="1" baseline="0" dirty="0">
                <a:solidFill>
                  <a:srgbClr val="FFFFFF"/>
                </a:solidFill>
                <a:latin typeface="楷体_GB2312" charset="0"/>
                <a:ea typeface="楷体" charset="0"/>
                <a:cs typeface="楷体" charset="0"/>
              </a:rPr>
              <a:t>（一）个人层面：如何做自己</a:t>
            </a:r>
          </a:p>
        </p:txBody>
      </p:sp>
      <p:pic>
        <p:nvPicPr>
          <p:cNvPr id="17" name="图片 16" descr="杨震慎独.jpe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588" y="1681163"/>
            <a:ext cx="3190875" cy="2339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Rectangle 68"/>
          <p:cNvSpPr>
            <a:spLocks noChangeArrowheads="1"/>
          </p:cNvSpPr>
          <p:nvPr/>
        </p:nvSpPr>
        <p:spPr bwMode="auto">
          <a:xfrm>
            <a:off x="763588" y="1277938"/>
            <a:ext cx="3200400" cy="381000"/>
          </a:xfrm>
          <a:prstGeom prst="rect">
            <a:avLst/>
          </a:prstGeom>
          <a:ln/>
          <a:ex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anchor="ctr"/>
          <a:lstStyle/>
          <a:p>
            <a:pPr>
              <a:lnSpc>
                <a:spcPct val="110000"/>
              </a:lnSpc>
              <a:defRPr/>
            </a:pPr>
            <a:r>
              <a:rPr lang="zh-CN" altLang="en-US" sz="2000" b="1" baseline="0" dirty="0">
                <a:solidFill>
                  <a:schemeClr val="tx1"/>
                </a:solidFill>
                <a:latin typeface="华文楷体"/>
                <a:ea typeface="华文楷体"/>
                <a:cs typeface="华文楷体"/>
              </a:rPr>
              <a:t>杨震拒金</a:t>
            </a:r>
          </a:p>
        </p:txBody>
      </p:sp>
      <p:pic>
        <p:nvPicPr>
          <p:cNvPr id="19" name="图片 18" descr="65b508a1bbbd1ae3b34ed3e774af5606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023"/>
          <a:stretch>
            <a:fillRect/>
          </a:stretch>
        </p:blipFill>
        <p:spPr bwMode="auto">
          <a:xfrm>
            <a:off x="763588" y="2039938"/>
            <a:ext cx="3200400" cy="295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图片 19" descr="李叔同.jp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05" t="330" r="305" b="21120"/>
          <a:stretch>
            <a:fillRect/>
          </a:stretch>
        </p:blipFill>
        <p:spPr bwMode="auto">
          <a:xfrm>
            <a:off x="763588" y="2420938"/>
            <a:ext cx="3200400" cy="259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Rectangle 68"/>
          <p:cNvSpPr>
            <a:spLocks noChangeArrowheads="1"/>
          </p:cNvSpPr>
          <p:nvPr/>
        </p:nvSpPr>
        <p:spPr bwMode="auto">
          <a:xfrm>
            <a:off x="763588" y="2039938"/>
            <a:ext cx="3200400" cy="381000"/>
          </a:xfrm>
          <a:prstGeom prst="rect">
            <a:avLst/>
          </a:prstGeom>
          <a:ln/>
          <a:ex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anchor="ctr"/>
          <a:lstStyle/>
          <a:p>
            <a:pPr>
              <a:lnSpc>
                <a:spcPct val="110000"/>
              </a:lnSpc>
              <a:defRPr/>
            </a:pPr>
            <a:r>
              <a:rPr lang="zh-CN" altLang="en-US" sz="2000" b="1" baseline="0" dirty="0">
                <a:solidFill>
                  <a:schemeClr val="tx1"/>
                </a:solidFill>
                <a:latin typeface="华文楷体"/>
                <a:ea typeface="华文楷体"/>
                <a:cs typeface="华文楷体"/>
              </a:rPr>
              <a:t>李叔同修习密宗</a:t>
            </a:r>
          </a:p>
        </p:txBody>
      </p:sp>
      <p:sp>
        <p:nvSpPr>
          <p:cNvPr id="22" name="Rectangle 68"/>
          <p:cNvSpPr>
            <a:spLocks noChangeArrowheads="1"/>
          </p:cNvSpPr>
          <p:nvPr/>
        </p:nvSpPr>
        <p:spPr bwMode="auto">
          <a:xfrm>
            <a:off x="763588" y="1658938"/>
            <a:ext cx="3200400" cy="381000"/>
          </a:xfrm>
          <a:prstGeom prst="rect">
            <a:avLst/>
          </a:prstGeom>
          <a:ln/>
          <a:ex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anchor="ctr"/>
          <a:lstStyle/>
          <a:p>
            <a:pPr>
              <a:lnSpc>
                <a:spcPct val="110000"/>
              </a:lnSpc>
              <a:defRPr/>
            </a:pPr>
            <a:r>
              <a:rPr lang="zh-CN" altLang="en-US" sz="2000" b="1" baseline="0" dirty="0">
                <a:solidFill>
                  <a:schemeClr val="tx1"/>
                </a:solidFill>
                <a:latin typeface="华文楷体"/>
                <a:ea typeface="华文楷体"/>
                <a:cs typeface="华文楷体"/>
              </a:rPr>
              <a:t>嵇康越名教而任自然</a:t>
            </a:r>
          </a:p>
        </p:txBody>
      </p:sp>
      <p:pic>
        <p:nvPicPr>
          <p:cNvPr id="23" name="Picture 172" descr="鱼1"/>
          <p:cNvPicPr>
            <a:picLocks noChangeAspect="1" noChangeArrowheads="1"/>
          </p:cNvPicPr>
          <p:nvPr/>
        </p:nvPicPr>
        <p:blipFill>
          <a:blip r:embed="rId8">
            <a:lum contras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5988" y="4478338"/>
            <a:ext cx="733425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173" descr="鱼2"/>
          <p:cNvPicPr>
            <a:picLocks noChangeAspect="1" noChangeArrowheads="1"/>
          </p:cNvPicPr>
          <p:nvPr/>
        </p:nvPicPr>
        <p:blipFill>
          <a:blip r:embed="rId9">
            <a:lum contras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90613" flipH="1">
            <a:off x="6478588" y="4021138"/>
            <a:ext cx="628650" cy="80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174" descr="鱼1"/>
          <p:cNvPicPr>
            <a:picLocks noChangeAspect="1" noChangeArrowheads="1"/>
          </p:cNvPicPr>
          <p:nvPr/>
        </p:nvPicPr>
        <p:blipFill>
          <a:blip r:embed="rId10">
            <a:lum contras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6413" y="4198938"/>
            <a:ext cx="358775" cy="45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矩形 25"/>
          <p:cNvSpPr/>
          <p:nvPr/>
        </p:nvSpPr>
        <p:spPr>
          <a:xfrm>
            <a:off x="1404257" y="250292"/>
            <a:ext cx="33217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>
                <a:latin typeface="楷体" charset="0"/>
                <a:ea typeface="楷体" charset="0"/>
              </a:rPr>
              <a:t>二、中华传统美德的基本精神</a:t>
            </a:r>
            <a:endParaRPr lang="zh-CN" altLang="en-US" b="1" dirty="0">
              <a:latin typeface="楷体" charset="0"/>
              <a:ea typeface="楷体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954563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3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4400"/>
                            </p:stCondLst>
                            <p:childTnLst>
                              <p:par>
                                <p:cTn id="2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28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000"/>
                            </p:stCondLst>
                            <p:childTnLst>
                              <p:par>
                                <p:cTn id="5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3000"/>
                            </p:stCondLst>
                            <p:childTnLst>
                              <p:par>
                                <p:cTn id="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111 -0.275 C -0.04236 -0.25278 -0.07361 -0.23033 -0.0875 -0.19653 C -0.10139 -0.16274 -0.10902 -0.1051 -0.09444 -0.07246 C -0.07986 -0.03959 -0.02014 -0.01088 -2.77778E-6 4.44444E-6 " pathEditMode="relative" rAng="0" ptsTypes="aaaA">
                                      <p:cBhvr>
                                        <p:cTn id="64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340" y="13750"/>
                                    </p:animMotion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0" presetClass="path" presetSubtype="0" accel="50000" decel="5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21302 -0.17824 C -0.12431 -0.15162 -0.03559 -0.12477 0.00781 -0.09121 C 0.05121 -0.05764 0.04896 -0.00857 0.04809 0.02361 C 0.04722 0.05578 0.00764 0.09143 0.00225 0.10139 " pathEditMode="relative" ptsTypes="aaaA">
                                      <p:cBhvr>
                                        <p:cTn id="69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0" presetClass="path" presetSubtype="0" accel="50000" decel="5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0.19844 -0.19838 C 0.14323 -0.1669 0.08819 -0.13518 0.05347 -0.08727 C 0.01875 -0.03958 0.00104 0.05903 -0.0092 0.08889 " pathEditMode="relative" rAng="0" ptsTypes="aaA">
                                      <p:cBhvr>
                                        <p:cTn id="74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382" y="1435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4" grpId="0"/>
      <p:bldP spid="16" grpId="0"/>
      <p:bldP spid="18" grpId="0" animBg="1" autoUpdateAnimBg="0"/>
      <p:bldP spid="21" grpId="0" animBg="1" autoUpdateAnimBg="0"/>
      <p:bldP spid="22" grpId="0" animBg="1" autoUpdateAnimBg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7" descr="4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3487738"/>
            <a:ext cx="3659188" cy="1922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71" descr="21"/>
          <p:cNvPicPr>
            <a:picLocks noChangeAspect="1" noChangeArrowheads="1"/>
          </p:cNvPicPr>
          <p:nvPr/>
        </p:nvPicPr>
        <p:blipFill>
          <a:blip r:embed="rId3">
            <a:lum contrast="-3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0788" y="515938"/>
            <a:ext cx="6326187" cy="93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图片 3" descr="兼爱非攻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8100" y="1751013"/>
            <a:ext cx="4073525" cy="312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217"/>
          <p:cNvSpPr>
            <a:spLocks noChangeArrowheads="1"/>
          </p:cNvSpPr>
          <p:nvPr/>
        </p:nvSpPr>
        <p:spPr bwMode="auto">
          <a:xfrm>
            <a:off x="2058988" y="711200"/>
            <a:ext cx="4267200" cy="442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40" tIns="40820" rIns="81640" bIns="40820" anchor="ctr">
            <a:spAutoFit/>
          </a:bodyPr>
          <a:lstStyle/>
          <a:p>
            <a:pPr defTabSz="815975">
              <a:lnSpc>
                <a:spcPct val="120000"/>
              </a:lnSpc>
              <a:defRPr/>
            </a:pPr>
            <a:r>
              <a:rPr kumimoji="1" lang="zh-CN" altLang="en-US" sz="2000" b="1" baseline="0" dirty="0">
                <a:solidFill>
                  <a:srgbClr val="FFFFFF"/>
                </a:solidFill>
                <a:latin typeface="楷体_GB2312" charset="0"/>
                <a:ea typeface="楷体" charset="0"/>
                <a:cs typeface="楷体" charset="0"/>
              </a:rPr>
              <a:t>（二）社会层面：如何做人</a:t>
            </a:r>
          </a:p>
        </p:txBody>
      </p:sp>
      <p:sp>
        <p:nvSpPr>
          <p:cNvPr id="6" name="Rectangle 68"/>
          <p:cNvSpPr>
            <a:spLocks noChangeArrowheads="1"/>
          </p:cNvSpPr>
          <p:nvPr/>
        </p:nvSpPr>
        <p:spPr bwMode="auto">
          <a:xfrm>
            <a:off x="3806825" y="2132013"/>
            <a:ext cx="4114800" cy="381000"/>
          </a:xfrm>
          <a:prstGeom prst="rect">
            <a:avLst/>
          </a:prstGeom>
          <a:ln/>
          <a:ex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anchor="ctr"/>
          <a:lstStyle/>
          <a:p>
            <a:pPr>
              <a:lnSpc>
                <a:spcPct val="110000"/>
              </a:lnSpc>
              <a:defRPr/>
            </a:pPr>
            <a:r>
              <a:rPr lang="zh-CN" altLang="en-US" sz="2000" b="1" baseline="0" dirty="0">
                <a:solidFill>
                  <a:schemeClr val="tx1"/>
                </a:solidFill>
                <a:latin typeface="华文楷体"/>
                <a:ea typeface="华文楷体"/>
                <a:cs typeface="华文楷体"/>
              </a:rPr>
              <a:t>孟子的仁政思想</a:t>
            </a:r>
          </a:p>
        </p:txBody>
      </p:sp>
      <p:sp>
        <p:nvSpPr>
          <p:cNvPr id="7" name="Rectangle 68"/>
          <p:cNvSpPr>
            <a:spLocks noChangeArrowheads="1"/>
          </p:cNvSpPr>
          <p:nvPr/>
        </p:nvSpPr>
        <p:spPr bwMode="auto">
          <a:xfrm>
            <a:off x="3806825" y="1751013"/>
            <a:ext cx="4114800" cy="381000"/>
          </a:xfrm>
          <a:prstGeom prst="rect">
            <a:avLst/>
          </a:prstGeom>
          <a:ln/>
          <a:ex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anchor="ctr"/>
          <a:lstStyle/>
          <a:p>
            <a:pPr>
              <a:lnSpc>
                <a:spcPct val="110000"/>
              </a:lnSpc>
              <a:defRPr/>
            </a:pPr>
            <a:r>
              <a:rPr lang="zh-CN" altLang="en-US" sz="2000" b="1" baseline="0" dirty="0">
                <a:solidFill>
                  <a:schemeClr val="tx1"/>
                </a:solidFill>
                <a:latin typeface="华文楷体"/>
                <a:ea typeface="华文楷体"/>
                <a:cs typeface="华文楷体"/>
              </a:rPr>
              <a:t>墨子的兼爱思想</a:t>
            </a:r>
          </a:p>
        </p:txBody>
      </p:sp>
      <p:pic>
        <p:nvPicPr>
          <p:cNvPr id="8" name="图片 7" descr="孟子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23" r="2470" b="13223"/>
          <a:stretch>
            <a:fillRect/>
          </a:stretch>
        </p:blipFill>
        <p:spPr bwMode="auto">
          <a:xfrm>
            <a:off x="3806825" y="2513013"/>
            <a:ext cx="4119563" cy="265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文本框 6"/>
          <p:cNvSpPr txBox="1">
            <a:spLocks noChangeArrowheads="1"/>
          </p:cNvSpPr>
          <p:nvPr/>
        </p:nvSpPr>
        <p:spPr bwMode="auto">
          <a:xfrm>
            <a:off x="306388" y="1811338"/>
            <a:ext cx="2954337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>
            <a:spAutoFit/>
          </a:bodyPr>
          <a:lstStyle>
            <a:lvl1pPr>
              <a:defRPr kumimoji="1" sz="1600" baseline="-25000">
                <a:solidFill>
                  <a:schemeClr val="tx1"/>
                </a:solidFill>
                <a:latin typeface="Arial" charset="0"/>
                <a:ea typeface="宋体" charset="0"/>
              </a:defRPr>
            </a:lvl1pPr>
            <a:lvl2pPr marL="742950" indent="-285750">
              <a:defRPr kumimoji="1" sz="1600" baseline="-25000"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>
              <a:defRPr kumimoji="1" sz="1600" baseline="-25000"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>
              <a:defRPr kumimoji="1" sz="1600" baseline="-25000"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>
              <a:defRPr kumimoji="1" sz="1600" baseline="-25000"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kumimoji="1" sz="1600" baseline="-25000"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kumimoji="1" sz="1600" baseline="-25000"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kumimoji="1" sz="1600" baseline="-25000"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kumimoji="1" sz="1600" baseline="-25000"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pPr algn="l"/>
            <a:r>
              <a:rPr kumimoji="0" lang="zh-CN" altLang="en-US" sz="2000" baseline="0">
                <a:solidFill>
                  <a:srgbClr val="000000"/>
                </a:solidFill>
                <a:latin typeface="华文新魏" charset="0"/>
                <a:ea typeface="华文新魏" charset="0"/>
              </a:rPr>
              <a:t>仁义胡同的由来：</a:t>
            </a:r>
            <a:endParaRPr kumimoji="0" lang="en-US" altLang="zh-CN" sz="2000" baseline="0">
              <a:solidFill>
                <a:srgbClr val="000000"/>
              </a:solidFill>
              <a:latin typeface="华文新魏" charset="0"/>
              <a:ea typeface="华文新魏" charset="0"/>
            </a:endParaRPr>
          </a:p>
          <a:p>
            <a:pPr algn="l"/>
            <a:endParaRPr kumimoji="0" lang="en-US" altLang="zh-CN" sz="2000" baseline="0">
              <a:solidFill>
                <a:srgbClr val="000000"/>
              </a:solidFill>
              <a:latin typeface="华文新魏" charset="0"/>
              <a:ea typeface="华文新魏" charset="0"/>
            </a:endParaRPr>
          </a:p>
          <a:p>
            <a:pPr algn="l"/>
            <a:r>
              <a:rPr kumimoji="0" lang="zh-CN" altLang="en-US" sz="2000" baseline="0">
                <a:solidFill>
                  <a:srgbClr val="000000"/>
                </a:solidFill>
                <a:latin typeface="华文新魏" charset="0"/>
                <a:ea typeface="华文新魏" charset="0"/>
              </a:rPr>
              <a:t>千里捎书一尺墙，</a:t>
            </a:r>
            <a:endParaRPr kumimoji="0" lang="en-US" altLang="zh-CN" sz="2000" baseline="0">
              <a:solidFill>
                <a:srgbClr val="000000"/>
              </a:solidFill>
              <a:latin typeface="华文新魏" charset="0"/>
              <a:ea typeface="华文新魏" charset="0"/>
            </a:endParaRPr>
          </a:p>
          <a:p>
            <a:pPr algn="l"/>
            <a:endParaRPr kumimoji="0" lang="en-US" altLang="zh-CN" sz="2000" baseline="0">
              <a:solidFill>
                <a:srgbClr val="000000"/>
              </a:solidFill>
              <a:latin typeface="华文新魏" charset="0"/>
              <a:ea typeface="华文新魏" charset="0"/>
            </a:endParaRPr>
          </a:p>
          <a:p>
            <a:pPr algn="l"/>
            <a:r>
              <a:rPr kumimoji="0" lang="zh-CN" altLang="en-US" sz="2000" baseline="0">
                <a:solidFill>
                  <a:srgbClr val="000000"/>
                </a:solidFill>
                <a:latin typeface="华文新魏" charset="0"/>
                <a:ea typeface="华文新魏" charset="0"/>
              </a:rPr>
              <a:t>让给他人奈何方？</a:t>
            </a:r>
            <a:endParaRPr kumimoji="0" lang="en-US" altLang="zh-CN" sz="2000" baseline="0">
              <a:solidFill>
                <a:srgbClr val="000000"/>
              </a:solidFill>
              <a:latin typeface="华文新魏" charset="0"/>
              <a:ea typeface="华文新魏" charset="0"/>
            </a:endParaRPr>
          </a:p>
          <a:p>
            <a:pPr algn="l"/>
            <a:endParaRPr kumimoji="0" lang="en-US" altLang="zh-CN" sz="2000" baseline="0">
              <a:solidFill>
                <a:srgbClr val="000000"/>
              </a:solidFill>
              <a:latin typeface="华文新魏" charset="0"/>
              <a:ea typeface="华文新魏" charset="0"/>
            </a:endParaRPr>
          </a:p>
          <a:p>
            <a:pPr algn="l"/>
            <a:r>
              <a:rPr kumimoji="0" lang="zh-CN" altLang="en-US" sz="2000" baseline="0">
                <a:solidFill>
                  <a:srgbClr val="000000"/>
                </a:solidFill>
                <a:latin typeface="华文新魏" charset="0"/>
                <a:ea typeface="华文新魏" charset="0"/>
              </a:rPr>
              <a:t>万里长城依然在，</a:t>
            </a:r>
            <a:endParaRPr kumimoji="0" lang="en-US" altLang="zh-CN" sz="2000" baseline="0">
              <a:solidFill>
                <a:srgbClr val="000000"/>
              </a:solidFill>
              <a:latin typeface="华文新魏" charset="0"/>
              <a:ea typeface="华文新魏" charset="0"/>
            </a:endParaRPr>
          </a:p>
          <a:p>
            <a:pPr algn="l"/>
            <a:endParaRPr kumimoji="0" lang="en-US" altLang="zh-CN" sz="2000" baseline="0">
              <a:solidFill>
                <a:srgbClr val="000000"/>
              </a:solidFill>
              <a:latin typeface="华文新魏" charset="0"/>
              <a:ea typeface="华文新魏" charset="0"/>
            </a:endParaRPr>
          </a:p>
          <a:p>
            <a:pPr algn="l"/>
            <a:r>
              <a:rPr kumimoji="0" lang="zh-CN" altLang="en-US" sz="2000" baseline="0">
                <a:solidFill>
                  <a:srgbClr val="000000"/>
                </a:solidFill>
                <a:latin typeface="华文新魏" charset="0"/>
                <a:ea typeface="华文新魏" charset="0"/>
              </a:rPr>
              <a:t>如今却无秦始皇 </a:t>
            </a:r>
          </a:p>
        </p:txBody>
      </p:sp>
      <p:sp>
        <p:nvSpPr>
          <p:cNvPr id="10" name="Rectangle 117"/>
          <p:cNvSpPr>
            <a:spLocks noChangeArrowheads="1"/>
          </p:cNvSpPr>
          <p:nvPr/>
        </p:nvSpPr>
        <p:spPr bwMode="auto">
          <a:xfrm>
            <a:off x="2287588" y="1281113"/>
            <a:ext cx="3886200" cy="360362"/>
          </a:xfrm>
          <a:prstGeom prst="rect">
            <a:avLst/>
          </a:prstGeom>
          <a:ln/>
          <a:ex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81640" tIns="40820" rIns="81640" bIns="40820" anchor="ctr">
            <a:spAutoFit/>
          </a:bodyPr>
          <a:lstStyle>
            <a:lvl1pPr>
              <a:defRPr kumimoji="1" sz="1600" baseline="-25000">
                <a:solidFill>
                  <a:schemeClr val="tx1"/>
                </a:solidFill>
                <a:latin typeface="Arial" charset="0"/>
                <a:ea typeface="宋体" charset="0"/>
              </a:defRPr>
            </a:lvl1pPr>
            <a:lvl2pPr marL="742950" indent="-285750">
              <a:defRPr kumimoji="1" sz="1600" baseline="-25000"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>
              <a:defRPr kumimoji="1" sz="1600" baseline="-25000"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>
              <a:defRPr kumimoji="1" sz="1600" baseline="-25000"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>
              <a:defRPr kumimoji="1" sz="1600" baseline="-25000"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algn="ctr" fontAlgn="base">
              <a:spcBef>
                <a:spcPct val="0"/>
              </a:spcBef>
              <a:spcAft>
                <a:spcPct val="0"/>
              </a:spcAft>
              <a:defRPr kumimoji="1" sz="1600" baseline="-25000"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algn="ctr" fontAlgn="base">
              <a:spcBef>
                <a:spcPct val="0"/>
              </a:spcBef>
              <a:spcAft>
                <a:spcPct val="0"/>
              </a:spcAft>
              <a:defRPr kumimoji="1" sz="1600" baseline="-25000"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algn="ctr" fontAlgn="base">
              <a:spcBef>
                <a:spcPct val="0"/>
              </a:spcBef>
              <a:spcAft>
                <a:spcPct val="0"/>
              </a:spcAft>
              <a:defRPr kumimoji="1" sz="1600" baseline="-25000"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algn="ctr" fontAlgn="base">
              <a:spcBef>
                <a:spcPct val="0"/>
              </a:spcBef>
              <a:spcAft>
                <a:spcPct val="0"/>
              </a:spcAft>
              <a:defRPr kumimoji="1" sz="1600" baseline="-25000"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kumimoji="0" lang="en-US" altLang="zh-CN" sz="1800" b="1" baseline="0">
                <a:solidFill>
                  <a:srgbClr val="000000"/>
                </a:solidFill>
                <a:latin typeface="Verdana" charset="0"/>
                <a:ea typeface="楷体" charset="0"/>
              </a:rPr>
              <a:t>1.</a:t>
            </a:r>
            <a:r>
              <a:rPr kumimoji="0" lang="zh-CN" altLang="en-US" sz="1800" b="1" baseline="0">
                <a:solidFill>
                  <a:srgbClr val="000000"/>
                </a:solidFill>
                <a:latin typeface="Verdana" charset="0"/>
                <a:ea typeface="楷体" charset="0"/>
              </a:rPr>
              <a:t>推崇“仁爱”原则，追求人际和谐 </a:t>
            </a:r>
          </a:p>
        </p:txBody>
      </p:sp>
      <p:sp>
        <p:nvSpPr>
          <p:cNvPr id="11" name="矩形 10"/>
          <p:cNvSpPr/>
          <p:nvPr/>
        </p:nvSpPr>
        <p:spPr>
          <a:xfrm>
            <a:off x="1404257" y="250292"/>
            <a:ext cx="33217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>
                <a:latin typeface="楷体" charset="0"/>
                <a:ea typeface="楷体" charset="0"/>
              </a:rPr>
              <a:t>二、中华传统美德的基本精神</a:t>
            </a:r>
            <a:endParaRPr lang="zh-CN" altLang="en-US" b="1" dirty="0">
              <a:latin typeface="楷体" charset="0"/>
              <a:ea typeface="楷体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23894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3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300"/>
                            </p:stCondLst>
                            <p:childTnLst>
                              <p:par>
                                <p:cTn id="13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1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00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51684 0.00926 L -0.01649 -0.00894 " pathEditMode="relative" rAng="0" ptsTypes="AA">
                                      <p:cBhvr>
                                        <p:cTn id="47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017" y="-92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 autoUpdateAnimBg="0"/>
      <p:bldP spid="7" grpId="0" animBg="1" autoUpdateAnimBg="0"/>
      <p:bldP spid="9" grpId="0"/>
      <p:bldP spid="10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7"/>
          <p:cNvSpPr>
            <a:spLocks noChangeArrowheads="1"/>
          </p:cNvSpPr>
          <p:nvPr/>
        </p:nvSpPr>
        <p:spPr bwMode="auto">
          <a:xfrm>
            <a:off x="2592388" y="1335088"/>
            <a:ext cx="3505200" cy="404812"/>
          </a:xfrm>
          <a:prstGeom prst="rect">
            <a:avLst/>
          </a:prstGeom>
          <a:ln/>
          <a:ex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81640" tIns="40820" rIns="81640" bIns="40820" anchor="ctr">
            <a:spAutoFit/>
          </a:bodyPr>
          <a:lstStyle/>
          <a:p>
            <a:pPr algn="l" defTabSz="815975">
              <a:lnSpc>
                <a:spcPct val="120000"/>
              </a:lnSpc>
              <a:defRPr/>
            </a:pPr>
            <a:r>
              <a:rPr lang="en-US" altLang="zh-CN" sz="1800" b="1" baseline="0" dirty="0">
                <a:solidFill>
                  <a:srgbClr val="000000"/>
                </a:solidFill>
                <a:latin typeface="华文楷体"/>
                <a:ea typeface="华文楷体"/>
                <a:cs typeface="华文楷体"/>
              </a:rPr>
              <a:t>2.</a:t>
            </a:r>
            <a:r>
              <a:rPr lang="zh-CN" altLang="en-US" sz="1800" b="1" baseline="0" dirty="0">
                <a:solidFill>
                  <a:srgbClr val="000000"/>
                </a:solidFill>
                <a:latin typeface="华文楷体"/>
                <a:ea typeface="华文楷体"/>
                <a:cs typeface="华文楷体"/>
              </a:rPr>
              <a:t>讲求谦敬礼让，强调克骄防矜 </a:t>
            </a:r>
          </a:p>
        </p:txBody>
      </p:sp>
      <p:pic>
        <p:nvPicPr>
          <p:cNvPr id="3" name="图片 2" descr="0111059f0e955b1b589742e51ecaa1ff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975"/>
          <a:stretch>
            <a:fillRect/>
          </a:stretch>
        </p:blipFill>
        <p:spPr bwMode="auto">
          <a:xfrm>
            <a:off x="4192588" y="1887538"/>
            <a:ext cx="3714750" cy="265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图片 3" descr="张良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3988" y="1887538"/>
            <a:ext cx="3886200" cy="265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图片 4" descr="谦卦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2" t="8665" r="2197" b="3564"/>
          <a:stretch>
            <a:fillRect/>
          </a:stretch>
        </p:blipFill>
        <p:spPr bwMode="auto">
          <a:xfrm>
            <a:off x="2592388" y="1906588"/>
            <a:ext cx="4464050" cy="2647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71" descr="21"/>
          <p:cNvPicPr>
            <a:picLocks noChangeAspect="1" noChangeArrowheads="1"/>
          </p:cNvPicPr>
          <p:nvPr/>
        </p:nvPicPr>
        <p:blipFill>
          <a:blip r:embed="rId5">
            <a:lum contrast="-3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0788" y="642938"/>
            <a:ext cx="6326187" cy="93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217"/>
          <p:cNvSpPr>
            <a:spLocks noChangeArrowheads="1"/>
          </p:cNvSpPr>
          <p:nvPr/>
        </p:nvSpPr>
        <p:spPr bwMode="auto">
          <a:xfrm>
            <a:off x="1982788" y="792163"/>
            <a:ext cx="4267200" cy="44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40" tIns="40820" rIns="81640" bIns="40820" anchor="ctr">
            <a:spAutoFit/>
          </a:bodyPr>
          <a:lstStyle/>
          <a:p>
            <a:pPr defTabSz="815975">
              <a:lnSpc>
                <a:spcPct val="120000"/>
              </a:lnSpc>
              <a:defRPr/>
            </a:pPr>
            <a:r>
              <a:rPr kumimoji="1" lang="zh-CN" altLang="en-US" sz="2000" b="1" baseline="0" dirty="0">
                <a:solidFill>
                  <a:srgbClr val="FFFFFF"/>
                </a:solidFill>
                <a:latin typeface="楷体_GB2312" charset="0"/>
                <a:ea typeface="楷体" charset="0"/>
                <a:cs typeface="楷体" charset="0"/>
              </a:rPr>
              <a:t>（二）社会层面：如何做人</a:t>
            </a:r>
          </a:p>
        </p:txBody>
      </p:sp>
      <p:sp>
        <p:nvSpPr>
          <p:cNvPr id="8" name="Rectangle 68"/>
          <p:cNvSpPr>
            <a:spLocks noChangeArrowheads="1"/>
          </p:cNvSpPr>
          <p:nvPr/>
        </p:nvSpPr>
        <p:spPr bwMode="auto">
          <a:xfrm>
            <a:off x="7850188" y="1887538"/>
            <a:ext cx="457200" cy="2632075"/>
          </a:xfrm>
          <a:prstGeom prst="rect">
            <a:avLst/>
          </a:prstGeom>
          <a:ln/>
          <a:ex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anchor="ctr"/>
          <a:lstStyle/>
          <a:p>
            <a:pPr>
              <a:defRPr/>
            </a:pPr>
            <a:endParaRPr lang="zh-CN" altLang="en-US" b="1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1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9" name="Rectangle 69"/>
          <p:cNvSpPr>
            <a:spLocks noChangeArrowheads="1"/>
          </p:cNvSpPr>
          <p:nvPr/>
        </p:nvSpPr>
        <p:spPr bwMode="auto">
          <a:xfrm>
            <a:off x="7850188" y="1981200"/>
            <a:ext cx="609600" cy="2455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l">
              <a:lnSpc>
                <a:spcPct val="110000"/>
              </a:lnSpc>
              <a:defRPr/>
            </a:pPr>
            <a:r>
              <a:rPr lang="zh-CN" altLang="en-US" sz="2000" b="1" baseline="0" dirty="0">
                <a:solidFill>
                  <a:srgbClr val="000000"/>
                </a:solidFill>
                <a:latin typeface="华文楷体"/>
                <a:ea typeface="华文楷体"/>
                <a:cs typeface="华文楷体"/>
              </a:rPr>
              <a:t>扁鹊自谦为下医</a:t>
            </a:r>
            <a:endParaRPr lang="en-US" altLang="zh-CN" sz="2000" b="1" baseline="0" dirty="0">
              <a:solidFill>
                <a:srgbClr val="000000"/>
              </a:solidFill>
              <a:latin typeface="华文楷体"/>
              <a:ea typeface="华文楷体"/>
              <a:cs typeface="华文楷体"/>
            </a:endParaRPr>
          </a:p>
        </p:txBody>
      </p:sp>
      <p:pic>
        <p:nvPicPr>
          <p:cNvPr id="10" name="Picture 39" descr="09"/>
          <p:cNvPicPr>
            <a:picLocks noChangeAspect="1" noChangeArrowheads="1"/>
          </p:cNvPicPr>
          <p:nvPr/>
        </p:nvPicPr>
        <p:blipFill>
          <a:blip r:embed="rId6">
            <a:lum bright="-14000" contrast="1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79413" y="2497138"/>
            <a:ext cx="2973388" cy="177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46" descr="10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79413" y="4173538"/>
            <a:ext cx="2705101" cy="1292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矩形 11"/>
          <p:cNvSpPr/>
          <p:nvPr/>
        </p:nvSpPr>
        <p:spPr>
          <a:xfrm>
            <a:off x="1404257" y="250292"/>
            <a:ext cx="332173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>
                <a:latin typeface="楷体" charset="0"/>
                <a:ea typeface="楷体" charset="0"/>
              </a:rPr>
              <a:t>二、中华传统</a:t>
            </a:r>
            <a:r>
              <a:rPr lang="zh-CN" altLang="en-US" sz="2000" b="1">
                <a:latin typeface="楷体" charset="0"/>
                <a:ea typeface="楷体" charset="0"/>
              </a:rPr>
              <a:t>美德</a:t>
            </a:r>
            <a:r>
              <a:rPr lang="zh-CN" altLang="en-US" b="1">
                <a:latin typeface="楷体" charset="0"/>
                <a:ea typeface="楷体" charset="0"/>
              </a:rPr>
              <a:t>的基本精神</a:t>
            </a:r>
            <a:endParaRPr lang="zh-CN" altLang="en-US" b="1" dirty="0">
              <a:latin typeface="楷体" charset="0"/>
              <a:ea typeface="楷体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074214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3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300"/>
                            </p:stCondLst>
                            <p:childTnLst>
                              <p:par>
                                <p:cTn id="13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00"/>
                            </p:stCondLst>
                            <p:childTnLst>
                              <p:par>
                                <p:cTn id="4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0"/>
                            </p:stCondLst>
                            <p:childTnLst>
                              <p:par>
                                <p:cTn id="4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/>
      <p:bldP spid="8" grpId="0" animBg="1" autoUpdateAnimBg="0"/>
      <p:bldP spid="9" grpId="0" autoUpdateAnimBg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7" descr="0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8388" y="2343150"/>
            <a:ext cx="3657600" cy="45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50" descr="0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8388" y="3086100"/>
            <a:ext cx="3657600" cy="45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51" descr="0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8388" y="3829050"/>
            <a:ext cx="3657600" cy="45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52"/>
          <p:cNvSpPr>
            <a:spLocks noChangeArrowheads="1"/>
          </p:cNvSpPr>
          <p:nvPr/>
        </p:nvSpPr>
        <p:spPr bwMode="auto">
          <a:xfrm>
            <a:off x="5183188" y="2006600"/>
            <a:ext cx="3048000" cy="350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40" tIns="40820" rIns="81640" bIns="40820" anchor="ctr">
            <a:spAutoFit/>
          </a:bodyPr>
          <a:lstStyle/>
          <a:p>
            <a:pPr algn="l" defTabSz="815975">
              <a:lnSpc>
                <a:spcPct val="120000"/>
              </a:lnSpc>
              <a:defRPr/>
            </a:pPr>
            <a:r>
              <a:rPr lang="zh-CN" altLang="en-US" sz="1500" b="1" baseline="0" dirty="0">
                <a:solidFill>
                  <a:srgbClr val="000000"/>
                </a:solidFill>
                <a:cs typeface="宋体" charset="0"/>
              </a:rPr>
              <a:t>范式和重耳给我们的启示</a:t>
            </a:r>
          </a:p>
        </p:txBody>
      </p:sp>
      <p:sp>
        <p:nvSpPr>
          <p:cNvPr id="6" name="Rectangle 53"/>
          <p:cNvSpPr>
            <a:spLocks noChangeArrowheads="1"/>
          </p:cNvSpPr>
          <p:nvPr/>
        </p:nvSpPr>
        <p:spPr bwMode="auto">
          <a:xfrm>
            <a:off x="5183188" y="2803525"/>
            <a:ext cx="3048000" cy="357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40" tIns="40820" rIns="81640" bIns="40820" anchor="ctr">
            <a:spAutoFit/>
          </a:bodyPr>
          <a:lstStyle/>
          <a:p>
            <a:pPr algn="l" defTabSz="815975">
              <a:lnSpc>
                <a:spcPct val="120000"/>
              </a:lnSpc>
              <a:defRPr/>
            </a:pPr>
            <a:r>
              <a:rPr lang="zh-CN" altLang="en-US" sz="1500" b="1" baseline="0" dirty="0">
                <a:solidFill>
                  <a:srgbClr val="000000"/>
                </a:solidFill>
                <a:cs typeface="宋体" charset="0"/>
              </a:rPr>
              <a:t>对帮助过自己的人持感恩之心</a:t>
            </a:r>
          </a:p>
        </p:txBody>
      </p:sp>
      <p:sp>
        <p:nvSpPr>
          <p:cNvPr id="7" name="Rectangle 54"/>
          <p:cNvSpPr>
            <a:spLocks noChangeArrowheads="1"/>
          </p:cNvSpPr>
          <p:nvPr/>
        </p:nvSpPr>
        <p:spPr bwMode="auto">
          <a:xfrm>
            <a:off x="5183188" y="3551238"/>
            <a:ext cx="3048000" cy="350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40" tIns="40820" rIns="81640" bIns="40820" anchor="ctr">
            <a:spAutoFit/>
          </a:bodyPr>
          <a:lstStyle/>
          <a:p>
            <a:pPr algn="l" defTabSz="815975">
              <a:lnSpc>
                <a:spcPct val="120000"/>
              </a:lnSpc>
              <a:defRPr/>
            </a:pPr>
            <a:r>
              <a:rPr lang="zh-CN" altLang="en-US" sz="1500" b="1" baseline="0" dirty="0">
                <a:solidFill>
                  <a:srgbClr val="000000"/>
                </a:solidFill>
                <a:cs typeface="宋体" charset="0"/>
              </a:rPr>
              <a:t>只许自己做得到的诺言</a:t>
            </a:r>
          </a:p>
        </p:txBody>
      </p:sp>
      <p:pic>
        <p:nvPicPr>
          <p:cNvPr id="8" name="Picture 55" descr="0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2188" y="4629150"/>
            <a:ext cx="3657600" cy="45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56"/>
          <p:cNvSpPr>
            <a:spLocks noChangeArrowheads="1"/>
          </p:cNvSpPr>
          <p:nvPr/>
        </p:nvSpPr>
        <p:spPr bwMode="auto">
          <a:xfrm>
            <a:off x="5183188" y="4351338"/>
            <a:ext cx="3048000" cy="350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40" tIns="40820" rIns="81640" bIns="40820" anchor="ctr">
            <a:spAutoFit/>
          </a:bodyPr>
          <a:lstStyle/>
          <a:p>
            <a:pPr algn="l" defTabSz="815975">
              <a:lnSpc>
                <a:spcPct val="120000"/>
              </a:lnSpc>
              <a:defRPr/>
            </a:pPr>
            <a:r>
              <a:rPr lang="zh-CN" altLang="en-US" sz="1500" b="1" baseline="0" dirty="0">
                <a:solidFill>
                  <a:srgbClr val="000000"/>
                </a:solidFill>
                <a:cs typeface="宋体" charset="0"/>
              </a:rPr>
              <a:t>遵守诺言，言行一致 </a:t>
            </a:r>
          </a:p>
        </p:txBody>
      </p:sp>
      <p:pic>
        <p:nvPicPr>
          <p:cNvPr id="10" name="图片 1" descr="重耳退避三舍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" b="9769"/>
          <a:stretch>
            <a:fillRect/>
          </a:stretch>
        </p:blipFill>
        <p:spPr bwMode="auto">
          <a:xfrm>
            <a:off x="230188" y="2268538"/>
            <a:ext cx="4497387" cy="2700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271" descr="21"/>
          <p:cNvPicPr>
            <a:picLocks noChangeAspect="1" noChangeArrowheads="1"/>
          </p:cNvPicPr>
          <p:nvPr/>
        </p:nvPicPr>
        <p:blipFill>
          <a:blip r:embed="rId4">
            <a:lum contrast="-3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6988" y="515938"/>
            <a:ext cx="6324600" cy="93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图片 11" descr="范式千里赴会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188" y="2343150"/>
            <a:ext cx="4519612" cy="280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ectangle 217"/>
          <p:cNvSpPr>
            <a:spLocks noChangeArrowheads="1"/>
          </p:cNvSpPr>
          <p:nvPr/>
        </p:nvSpPr>
        <p:spPr bwMode="auto">
          <a:xfrm>
            <a:off x="1906588" y="711200"/>
            <a:ext cx="4267200" cy="442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40" tIns="40820" rIns="81640" bIns="40820" anchor="ctr">
            <a:spAutoFit/>
          </a:bodyPr>
          <a:lstStyle/>
          <a:p>
            <a:pPr defTabSz="815975">
              <a:lnSpc>
                <a:spcPct val="120000"/>
              </a:lnSpc>
              <a:defRPr/>
            </a:pPr>
            <a:r>
              <a:rPr kumimoji="1" lang="zh-CN" altLang="en-US" sz="2000" b="1" baseline="0" dirty="0">
                <a:solidFill>
                  <a:srgbClr val="FFFFFF"/>
                </a:solidFill>
                <a:latin typeface="楷体_GB2312" charset="0"/>
                <a:ea typeface="楷体" charset="0"/>
                <a:cs typeface="楷体" charset="0"/>
              </a:rPr>
              <a:t>（二）社会层面：如何做人</a:t>
            </a:r>
          </a:p>
        </p:txBody>
      </p:sp>
      <p:sp>
        <p:nvSpPr>
          <p:cNvPr id="14" name="Rectangle 68"/>
          <p:cNvSpPr>
            <a:spLocks noChangeArrowheads="1"/>
          </p:cNvSpPr>
          <p:nvPr/>
        </p:nvSpPr>
        <p:spPr bwMode="auto">
          <a:xfrm>
            <a:off x="230188" y="2268538"/>
            <a:ext cx="4495800" cy="381000"/>
          </a:xfrm>
          <a:prstGeom prst="rect">
            <a:avLst/>
          </a:prstGeom>
          <a:ln/>
          <a:ex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anchor="ctr"/>
          <a:lstStyle/>
          <a:p>
            <a:pPr>
              <a:lnSpc>
                <a:spcPct val="110000"/>
              </a:lnSpc>
              <a:defRPr/>
            </a:pPr>
            <a:r>
              <a:rPr lang="zh-CN" altLang="en-US" sz="2000" b="1" baseline="0" dirty="0">
                <a:solidFill>
                  <a:schemeClr val="tx1"/>
                </a:solidFill>
                <a:latin typeface="华文楷体"/>
                <a:ea typeface="华文楷体"/>
                <a:cs typeface="华文楷体"/>
              </a:rPr>
              <a:t>范式千里赴会</a:t>
            </a:r>
          </a:p>
        </p:txBody>
      </p:sp>
      <p:sp>
        <p:nvSpPr>
          <p:cNvPr id="15" name="Rectangle 68"/>
          <p:cNvSpPr>
            <a:spLocks noChangeArrowheads="1"/>
          </p:cNvSpPr>
          <p:nvPr/>
        </p:nvSpPr>
        <p:spPr bwMode="auto">
          <a:xfrm>
            <a:off x="230188" y="1887538"/>
            <a:ext cx="4495800" cy="381000"/>
          </a:xfrm>
          <a:prstGeom prst="rect">
            <a:avLst/>
          </a:prstGeom>
          <a:ln/>
          <a:ex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anchor="ctr"/>
          <a:lstStyle/>
          <a:p>
            <a:pPr>
              <a:lnSpc>
                <a:spcPct val="110000"/>
              </a:lnSpc>
              <a:defRPr/>
            </a:pPr>
            <a:r>
              <a:rPr lang="zh-CN" altLang="en-US" sz="2000" b="1" baseline="0" dirty="0">
                <a:solidFill>
                  <a:schemeClr val="tx1"/>
                </a:solidFill>
                <a:latin typeface="华文楷体"/>
                <a:ea typeface="华文楷体"/>
                <a:cs typeface="华文楷体"/>
              </a:rPr>
              <a:t>重耳退避三舍</a:t>
            </a:r>
          </a:p>
        </p:txBody>
      </p:sp>
      <p:sp>
        <p:nvSpPr>
          <p:cNvPr id="16" name="Rectangle 117"/>
          <p:cNvSpPr>
            <a:spLocks noChangeArrowheads="1"/>
          </p:cNvSpPr>
          <p:nvPr/>
        </p:nvSpPr>
        <p:spPr bwMode="auto">
          <a:xfrm>
            <a:off x="2592388" y="1335088"/>
            <a:ext cx="3505200" cy="404812"/>
          </a:xfrm>
          <a:prstGeom prst="rect">
            <a:avLst/>
          </a:prstGeom>
          <a:ln/>
          <a:ex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81640" tIns="40820" rIns="81640" bIns="40820" anchor="ctr">
            <a:spAutoFit/>
          </a:bodyPr>
          <a:lstStyle/>
          <a:p>
            <a:pPr algn="l" defTabSz="815975">
              <a:lnSpc>
                <a:spcPct val="120000"/>
              </a:lnSpc>
              <a:defRPr/>
            </a:pPr>
            <a:r>
              <a:rPr lang="en-US" altLang="zh-CN" sz="1800" b="1" baseline="0" dirty="0">
                <a:solidFill>
                  <a:srgbClr val="000000"/>
                </a:solidFill>
                <a:latin typeface="华文楷体"/>
                <a:ea typeface="华文楷体"/>
                <a:cs typeface="华文楷体"/>
              </a:rPr>
              <a:t>3.</a:t>
            </a:r>
            <a:r>
              <a:rPr lang="zh-CN" altLang="en-US" sz="1800" b="1" baseline="0" dirty="0">
                <a:solidFill>
                  <a:srgbClr val="000000"/>
                </a:solidFill>
                <a:ea typeface="楷体" charset="0"/>
                <a:cs typeface="楷体" charset="0"/>
              </a:rPr>
              <a:t>倡导言行一致，强调恪守诚信 </a:t>
            </a:r>
          </a:p>
        </p:txBody>
      </p:sp>
      <p:sp>
        <p:nvSpPr>
          <p:cNvPr id="17" name="矩形 16"/>
          <p:cNvSpPr/>
          <p:nvPr/>
        </p:nvSpPr>
        <p:spPr>
          <a:xfrm>
            <a:off x="1404257" y="250292"/>
            <a:ext cx="377893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>
                <a:latin typeface="楷体" charset="0"/>
                <a:ea typeface="楷体" charset="0"/>
              </a:rPr>
              <a:t>二、中华传统美德的基本精神</a:t>
            </a:r>
            <a:endParaRPr lang="zh-CN" altLang="en-US" sz="2000" b="1" dirty="0">
              <a:latin typeface="楷体" charset="0"/>
              <a:ea typeface="楷体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121749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3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300"/>
                            </p:stCondLst>
                            <p:childTnLst>
                              <p:par>
                                <p:cTn id="13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800"/>
                            </p:stCondLst>
                            <p:childTnLst>
                              <p:par>
                                <p:cTn id="18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800"/>
                            </p:stCondLst>
                            <p:childTnLst>
                              <p:par>
                                <p:cTn id="2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0"/>
                            </p:stCondLst>
                            <p:childTnLst>
                              <p:par>
                                <p:cTn id="37" presetID="2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4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6000"/>
                            </p:stCondLst>
                            <p:childTnLst>
                              <p:par>
                                <p:cTn id="49" presetID="2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5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7000"/>
                            </p:stCondLst>
                            <p:childTnLst>
                              <p:par>
                                <p:cTn id="55" presetID="45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9200"/>
                            </p:stCondLst>
                            <p:childTnLst>
                              <p:par>
                                <p:cTn id="61" presetID="2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6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0200"/>
                            </p:stCondLst>
                            <p:childTnLst>
                              <p:par>
                                <p:cTn id="67" presetID="45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2100"/>
                            </p:stCondLst>
                            <p:childTnLst>
                              <p:par>
                                <p:cTn id="73" presetID="2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7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3100"/>
                            </p:stCondLst>
                            <p:childTnLst>
                              <p:par>
                                <p:cTn id="79" presetID="45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3" grpId="0"/>
      <p:bldP spid="14" grpId="0" animBg="1" autoUpdateAnimBg="0"/>
      <p:bldP spid="15" grpId="0" animBg="1" autoUpdateAnimBg="0"/>
      <p:bldP spid="1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71" descr="21"/>
          <p:cNvPicPr>
            <a:picLocks noChangeAspect="1" noChangeArrowheads="1"/>
          </p:cNvPicPr>
          <p:nvPr/>
        </p:nvPicPr>
        <p:blipFill>
          <a:blip r:embed="rId2">
            <a:lum contrast="-3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388" y="719138"/>
            <a:ext cx="6326187" cy="93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17"/>
          <p:cNvSpPr>
            <a:spLocks noChangeArrowheads="1"/>
          </p:cNvSpPr>
          <p:nvPr/>
        </p:nvSpPr>
        <p:spPr bwMode="auto">
          <a:xfrm>
            <a:off x="2138363" y="868363"/>
            <a:ext cx="4267200" cy="44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81640" tIns="40820" rIns="81640" bIns="40820" anchor="ctr">
            <a:spAutoFit/>
          </a:bodyPr>
          <a:lstStyle/>
          <a:p>
            <a:pPr defTabSz="815975">
              <a:lnSpc>
                <a:spcPct val="120000"/>
              </a:lnSpc>
              <a:defRPr/>
            </a:pPr>
            <a:r>
              <a:rPr kumimoji="1" lang="zh-CN" altLang="en-US" sz="2000" b="1" baseline="0" dirty="0">
                <a:solidFill>
                  <a:srgbClr val="FFFFFF"/>
                </a:solidFill>
                <a:latin typeface="楷体_GB2312" charset="0"/>
                <a:ea typeface="楷体" charset="0"/>
                <a:cs typeface="楷体" charset="0"/>
              </a:rPr>
              <a:t>（三）国家层面：如何做</a:t>
            </a:r>
            <a:r>
              <a:rPr kumimoji="1" lang="en-US" altLang="en-US" sz="2000" b="1" baseline="0" dirty="0">
                <a:solidFill>
                  <a:srgbClr val="FFFFFF"/>
                </a:solidFill>
                <a:latin typeface="楷体_GB2312" charset="0"/>
                <a:ea typeface="楷体" charset="0"/>
                <a:cs typeface="楷体" charset="0"/>
              </a:rPr>
              <a:t>公民</a:t>
            </a:r>
            <a:endParaRPr kumimoji="1" lang="zh-CN" altLang="en-US" sz="2000" b="1" baseline="0" dirty="0">
              <a:solidFill>
                <a:srgbClr val="FFFFFF"/>
              </a:solidFill>
              <a:latin typeface="楷体_GB2312" charset="0"/>
              <a:ea typeface="楷体" charset="0"/>
              <a:cs typeface="楷体" charset="0"/>
            </a:endParaRPr>
          </a:p>
        </p:txBody>
      </p:sp>
      <p:pic>
        <p:nvPicPr>
          <p:cNvPr id="4" name="Picture 8" descr="2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0813" y="1506538"/>
            <a:ext cx="3771901" cy="341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12" descr="4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1976438"/>
            <a:ext cx="3309937" cy="2311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Box 16"/>
          <p:cNvSpPr txBox="1">
            <a:spLocks noChangeArrowheads="1"/>
          </p:cNvSpPr>
          <p:nvPr/>
        </p:nvSpPr>
        <p:spPr bwMode="auto">
          <a:xfrm>
            <a:off x="458788" y="2116138"/>
            <a:ext cx="2514600" cy="215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81640" tIns="40820" rIns="81640" bIns="40820">
            <a:spAutoFit/>
          </a:bodyPr>
          <a:lstStyle>
            <a:lvl1pPr defTabSz="815975" eaLnBrk="0" hangingPunct="0">
              <a:defRPr sz="1600" baseline="-250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 defTabSz="815975" eaLnBrk="0" hangingPunct="0">
              <a:defRPr sz="1600" baseline="-25000"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 defTabSz="815975" eaLnBrk="0" hangingPunct="0">
              <a:defRPr sz="1600" baseline="-25000"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 defTabSz="815975" eaLnBrk="0" hangingPunct="0">
              <a:defRPr sz="1600" baseline="-25000"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 defTabSz="815975" eaLnBrk="0" hangingPunct="0">
              <a:defRPr sz="1600" baseline="-25000"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algn="ctr" defTabSz="815975" eaLnBrk="0" fontAlgn="base" hangingPunct="0">
              <a:spcBef>
                <a:spcPct val="0"/>
              </a:spcBef>
              <a:spcAft>
                <a:spcPct val="0"/>
              </a:spcAft>
              <a:defRPr sz="1600" baseline="-25000"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algn="ctr" defTabSz="815975" eaLnBrk="0" fontAlgn="base" hangingPunct="0">
              <a:spcBef>
                <a:spcPct val="0"/>
              </a:spcBef>
              <a:spcAft>
                <a:spcPct val="0"/>
              </a:spcAft>
              <a:defRPr sz="1600" baseline="-25000"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algn="ctr" defTabSz="815975" eaLnBrk="0" fontAlgn="base" hangingPunct="0">
              <a:spcBef>
                <a:spcPct val="0"/>
              </a:spcBef>
              <a:spcAft>
                <a:spcPct val="0"/>
              </a:spcAft>
              <a:defRPr sz="1600" baseline="-25000"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algn="ctr" defTabSz="815975" eaLnBrk="0" fontAlgn="base" hangingPunct="0">
              <a:spcBef>
                <a:spcPct val="0"/>
              </a:spcBef>
              <a:spcAft>
                <a:spcPct val="0"/>
              </a:spcAft>
              <a:defRPr sz="1600" baseline="-25000"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pPr algn="l" eaLnBrk="1" hangingPunct="1">
              <a:spcBef>
                <a:spcPct val="50000"/>
              </a:spcBef>
              <a:defRPr/>
            </a:pPr>
            <a:r>
              <a:rPr lang="zh-CN" altLang="en-US" sz="2700" b="1" baseline="0" dirty="0" smtClean="0">
                <a:solidFill>
                  <a:srgbClr val="000000"/>
                </a:solidFill>
                <a:ea typeface="楷体" charset="0"/>
                <a:cs typeface="楷体" charset="0"/>
              </a:rPr>
              <a:t>重视整体利益、国家利益和民族利益，强调责任意识和奉献精神</a:t>
            </a:r>
          </a:p>
        </p:txBody>
      </p:sp>
      <p:pic>
        <p:nvPicPr>
          <p:cNvPr id="7" name="内容占位符 15" descr="b80fd81e038a660167239f2fce859fe2.gif.jpe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4" r="9464"/>
          <a:stretch>
            <a:fillRect/>
          </a:stretch>
        </p:blipFill>
        <p:spPr bwMode="auto">
          <a:xfrm>
            <a:off x="3506788" y="1506538"/>
            <a:ext cx="4724400" cy="316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7" descr="文天祥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77"/>
          <a:stretch>
            <a:fillRect/>
          </a:stretch>
        </p:blipFill>
        <p:spPr bwMode="auto">
          <a:xfrm>
            <a:off x="3937000" y="1506538"/>
            <a:ext cx="5208588" cy="3192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Rectangle 68"/>
          <p:cNvSpPr>
            <a:spLocks noChangeArrowheads="1"/>
          </p:cNvSpPr>
          <p:nvPr/>
        </p:nvSpPr>
        <p:spPr bwMode="auto">
          <a:xfrm>
            <a:off x="3506788" y="1541463"/>
            <a:ext cx="457200" cy="3165475"/>
          </a:xfrm>
          <a:prstGeom prst="rect">
            <a:avLst/>
          </a:prstGeom>
          <a:ln/>
          <a:ex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anchor="ctr"/>
          <a:lstStyle/>
          <a:p>
            <a:pPr>
              <a:defRPr/>
            </a:pPr>
            <a:endParaRPr lang="zh-CN" altLang="en-US" b="1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1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10" name="Rectangle 69"/>
          <p:cNvSpPr>
            <a:spLocks noChangeArrowheads="1"/>
          </p:cNvSpPr>
          <p:nvPr/>
        </p:nvSpPr>
        <p:spPr bwMode="auto">
          <a:xfrm>
            <a:off x="3506788" y="1981200"/>
            <a:ext cx="609600" cy="2455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l">
              <a:lnSpc>
                <a:spcPct val="110000"/>
              </a:lnSpc>
              <a:defRPr/>
            </a:pPr>
            <a:r>
              <a:rPr lang="zh-CN" altLang="en-US" sz="2000" b="1" baseline="0" dirty="0">
                <a:solidFill>
                  <a:srgbClr val="000000"/>
                </a:solidFill>
                <a:latin typeface="华文楷体"/>
                <a:ea typeface="华文楷体"/>
                <a:cs typeface="华文楷体"/>
              </a:rPr>
              <a:t>苏武牧羊十八载</a:t>
            </a:r>
            <a:endParaRPr lang="en-US" altLang="zh-CN" sz="2000" b="1" baseline="0" dirty="0">
              <a:solidFill>
                <a:srgbClr val="000000"/>
              </a:solidFill>
              <a:latin typeface="华文楷体"/>
              <a:ea typeface="华文楷体"/>
              <a:cs typeface="华文楷体"/>
            </a:endParaRPr>
          </a:p>
        </p:txBody>
      </p:sp>
      <p:sp>
        <p:nvSpPr>
          <p:cNvPr id="11" name="Rectangle 68"/>
          <p:cNvSpPr>
            <a:spLocks noChangeArrowheads="1"/>
          </p:cNvSpPr>
          <p:nvPr/>
        </p:nvSpPr>
        <p:spPr bwMode="auto">
          <a:xfrm>
            <a:off x="3963988" y="1506538"/>
            <a:ext cx="457200" cy="3200400"/>
          </a:xfrm>
          <a:prstGeom prst="rect">
            <a:avLst/>
          </a:prstGeom>
          <a:ln/>
          <a:extLst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anchor="ctr"/>
          <a:lstStyle/>
          <a:p>
            <a:pPr>
              <a:defRPr/>
            </a:pPr>
            <a:endParaRPr lang="zh-CN" altLang="en-US" b="1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1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12" name="Rectangle 69"/>
          <p:cNvSpPr>
            <a:spLocks noChangeArrowheads="1"/>
          </p:cNvSpPr>
          <p:nvPr/>
        </p:nvSpPr>
        <p:spPr bwMode="auto">
          <a:xfrm>
            <a:off x="3963988" y="1963738"/>
            <a:ext cx="609600" cy="2455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CC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l">
              <a:lnSpc>
                <a:spcPct val="110000"/>
              </a:lnSpc>
              <a:defRPr/>
            </a:pPr>
            <a:r>
              <a:rPr lang="zh-CN" altLang="en-US" sz="2000" b="1" baseline="0" dirty="0">
                <a:solidFill>
                  <a:srgbClr val="000000"/>
                </a:solidFill>
                <a:latin typeface="华文楷体"/>
                <a:ea typeface="华文楷体"/>
                <a:cs typeface="华文楷体"/>
              </a:rPr>
              <a:t>文天祥誓死抗元</a:t>
            </a:r>
            <a:endParaRPr lang="en-US" altLang="zh-CN" sz="2000" b="1" baseline="0" dirty="0">
              <a:solidFill>
                <a:srgbClr val="000000"/>
              </a:solidFill>
              <a:latin typeface="华文楷体"/>
              <a:ea typeface="华文楷体"/>
              <a:cs typeface="华文楷体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404257" y="250292"/>
            <a:ext cx="377893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>
                <a:latin typeface="楷体" charset="0"/>
                <a:ea typeface="楷体" charset="0"/>
              </a:rPr>
              <a:t>二、中华传统美德的基本精神</a:t>
            </a:r>
            <a:endParaRPr lang="zh-CN" altLang="en-US" sz="2000" b="1" dirty="0">
              <a:latin typeface="楷体" charset="0"/>
              <a:ea typeface="楷体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965306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3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7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300"/>
                            </p:stCondLst>
                            <p:childTnLst>
                              <p:par>
                                <p:cTn id="17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9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0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8000"/>
                            </p:stCondLst>
                            <p:childTnLst>
                              <p:par>
                                <p:cTn id="24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000"/>
                            </p:stCondLst>
                            <p:childTnLst>
                              <p:par>
                                <p:cTn id="53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9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9" grpId="0" animBg="1" autoUpdateAnimBg="0"/>
      <p:bldP spid="10" grpId="0" autoUpdateAnimBg="0"/>
      <p:bldP spid="11" grpId="0" animBg="1" autoUpdateAnimBg="0"/>
      <p:bldP spid="12" grpId="0" autoUpdateAnimBg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1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6263" y="1658938"/>
            <a:ext cx="3209925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5" descr="1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025" y="1106488"/>
            <a:ext cx="2062163" cy="146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6" descr="1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313" y="3030538"/>
            <a:ext cx="2251075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7" descr="1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7588" y="1049338"/>
            <a:ext cx="2139950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8" descr="1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3788" y="3106738"/>
            <a:ext cx="1981200" cy="140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" name="Group 22"/>
          <p:cNvGrpSpPr>
            <a:grpSpLocks/>
          </p:cNvGrpSpPr>
          <p:nvPr/>
        </p:nvGrpSpPr>
        <p:grpSpPr bwMode="auto">
          <a:xfrm>
            <a:off x="2973388" y="2228850"/>
            <a:ext cx="3505200" cy="1373188"/>
            <a:chOff x="1872" y="1872"/>
            <a:chExt cx="2208" cy="1152"/>
          </a:xfrm>
        </p:grpSpPr>
        <p:sp>
          <p:nvSpPr>
            <p:cNvPr id="8" name="Line 9"/>
            <p:cNvSpPr>
              <a:spLocks noChangeShapeType="1"/>
            </p:cNvSpPr>
            <p:nvPr/>
          </p:nvSpPr>
          <p:spPr bwMode="auto">
            <a:xfrm>
              <a:off x="1872" y="1872"/>
              <a:ext cx="288" cy="192"/>
            </a:xfrm>
            <a:prstGeom prst="line">
              <a:avLst/>
            </a:prstGeom>
            <a:noFill/>
            <a:ln w="50800" cap="rnd">
              <a:solidFill>
                <a:srgbClr val="000000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cs typeface="宋体" charset="0"/>
              </a:endParaRPr>
            </a:p>
          </p:txBody>
        </p:sp>
        <p:sp>
          <p:nvSpPr>
            <p:cNvPr id="9" name="Line 10"/>
            <p:cNvSpPr>
              <a:spLocks noChangeShapeType="1"/>
            </p:cNvSpPr>
            <p:nvPr/>
          </p:nvSpPr>
          <p:spPr bwMode="auto">
            <a:xfrm>
              <a:off x="3744" y="2832"/>
              <a:ext cx="288" cy="192"/>
            </a:xfrm>
            <a:prstGeom prst="line">
              <a:avLst/>
            </a:prstGeom>
            <a:noFill/>
            <a:ln w="50800" cap="rnd">
              <a:solidFill>
                <a:srgbClr val="000000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cs typeface="宋体" charset="0"/>
              </a:endParaRPr>
            </a:p>
          </p:txBody>
        </p:sp>
        <p:sp>
          <p:nvSpPr>
            <p:cNvPr id="10" name="Line 11"/>
            <p:cNvSpPr>
              <a:spLocks noChangeShapeType="1"/>
            </p:cNvSpPr>
            <p:nvPr/>
          </p:nvSpPr>
          <p:spPr bwMode="auto">
            <a:xfrm flipV="1">
              <a:off x="3840" y="1872"/>
              <a:ext cx="240" cy="144"/>
            </a:xfrm>
            <a:prstGeom prst="line">
              <a:avLst/>
            </a:prstGeom>
            <a:noFill/>
            <a:ln w="50800" cap="rnd">
              <a:solidFill>
                <a:srgbClr val="000000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cs typeface="宋体" charset="0"/>
              </a:endParaRPr>
            </a:p>
          </p:txBody>
        </p:sp>
        <p:sp>
          <p:nvSpPr>
            <p:cNvPr id="11" name="Line 12"/>
            <p:cNvSpPr>
              <a:spLocks noChangeShapeType="1"/>
            </p:cNvSpPr>
            <p:nvPr/>
          </p:nvSpPr>
          <p:spPr bwMode="auto">
            <a:xfrm flipV="1">
              <a:off x="1968" y="2832"/>
              <a:ext cx="240" cy="144"/>
            </a:xfrm>
            <a:prstGeom prst="line">
              <a:avLst/>
            </a:prstGeom>
            <a:noFill/>
            <a:ln w="50800" cap="rnd">
              <a:solidFill>
                <a:srgbClr val="000000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zh-CN" altLang="en-US">
                <a:cs typeface="宋体" charset="0"/>
              </a:endParaRPr>
            </a:p>
          </p:txBody>
        </p:sp>
      </p:grpSp>
      <p:sp>
        <p:nvSpPr>
          <p:cNvPr id="12" name="Text Box 13"/>
          <p:cNvSpPr txBox="1">
            <a:spLocks noChangeArrowheads="1"/>
          </p:cNvSpPr>
          <p:nvPr/>
        </p:nvSpPr>
        <p:spPr bwMode="auto">
          <a:xfrm>
            <a:off x="3659188" y="2232025"/>
            <a:ext cx="2209800" cy="1560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81640" tIns="40820" rIns="81640" bIns="40820">
            <a:spAutoFit/>
          </a:bodyPr>
          <a:lstStyle>
            <a:lvl1pPr defTabSz="815975" eaLnBrk="0" hangingPunct="0">
              <a:defRPr sz="1600" baseline="-250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 defTabSz="815975" eaLnBrk="0" hangingPunct="0">
              <a:defRPr sz="1600" baseline="-25000"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 defTabSz="815975" eaLnBrk="0" hangingPunct="0">
              <a:defRPr sz="1600" baseline="-25000"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 defTabSz="815975" eaLnBrk="0" hangingPunct="0">
              <a:defRPr sz="1600" baseline="-25000"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 defTabSz="815975" eaLnBrk="0" hangingPunct="0">
              <a:defRPr sz="1600" baseline="-25000"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algn="ctr" defTabSz="815975" eaLnBrk="0" fontAlgn="base" hangingPunct="0">
              <a:spcBef>
                <a:spcPct val="0"/>
              </a:spcBef>
              <a:spcAft>
                <a:spcPct val="0"/>
              </a:spcAft>
              <a:defRPr sz="1600" baseline="-25000"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algn="ctr" defTabSz="815975" eaLnBrk="0" fontAlgn="base" hangingPunct="0">
              <a:spcBef>
                <a:spcPct val="0"/>
              </a:spcBef>
              <a:spcAft>
                <a:spcPct val="0"/>
              </a:spcAft>
              <a:defRPr sz="1600" baseline="-25000"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algn="ctr" defTabSz="815975" eaLnBrk="0" fontAlgn="base" hangingPunct="0">
              <a:spcBef>
                <a:spcPct val="0"/>
              </a:spcBef>
              <a:spcAft>
                <a:spcPct val="0"/>
              </a:spcAft>
              <a:defRPr sz="1600" baseline="-25000"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algn="ctr" defTabSz="815975" eaLnBrk="0" fontAlgn="base" hangingPunct="0">
              <a:spcBef>
                <a:spcPct val="0"/>
              </a:spcBef>
              <a:spcAft>
                <a:spcPct val="0"/>
              </a:spcAft>
              <a:defRPr sz="1600" baseline="-25000"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zh-CN" altLang="en-US" sz="2400" b="1" baseline="0" dirty="0" smtClean="0">
                <a:solidFill>
                  <a:srgbClr val="000000"/>
                </a:solidFill>
                <a:ea typeface="楷体" charset="0"/>
                <a:cs typeface="楷体" charset="0"/>
              </a:rPr>
              <a:t>三、中华传统美德的创造性转化和创新性发展</a:t>
            </a:r>
          </a:p>
        </p:txBody>
      </p:sp>
      <p:sp>
        <p:nvSpPr>
          <p:cNvPr id="13" name="Text Box 14"/>
          <p:cNvSpPr txBox="1">
            <a:spLocks noChangeArrowheads="1"/>
          </p:cNvSpPr>
          <p:nvPr/>
        </p:nvSpPr>
        <p:spPr bwMode="auto">
          <a:xfrm>
            <a:off x="1601788" y="1430338"/>
            <a:ext cx="1295400" cy="912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81640" tIns="40820" rIns="81640" bIns="40820">
            <a:spAutoFit/>
          </a:bodyPr>
          <a:lstStyle>
            <a:lvl1pPr defTabSz="815975" eaLnBrk="0" hangingPunct="0">
              <a:defRPr sz="1600" baseline="-250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 defTabSz="815975" eaLnBrk="0" hangingPunct="0">
              <a:defRPr sz="1600" baseline="-25000"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 defTabSz="815975" eaLnBrk="0" hangingPunct="0">
              <a:defRPr sz="1600" baseline="-25000"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 defTabSz="815975" eaLnBrk="0" hangingPunct="0">
              <a:defRPr sz="1600" baseline="-25000"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 defTabSz="815975" eaLnBrk="0" hangingPunct="0">
              <a:defRPr sz="1600" baseline="-25000"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algn="ctr" defTabSz="815975" eaLnBrk="0" fontAlgn="base" hangingPunct="0">
              <a:spcBef>
                <a:spcPct val="0"/>
              </a:spcBef>
              <a:spcAft>
                <a:spcPct val="0"/>
              </a:spcAft>
              <a:defRPr sz="1600" baseline="-25000"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algn="ctr" defTabSz="815975" eaLnBrk="0" fontAlgn="base" hangingPunct="0">
              <a:spcBef>
                <a:spcPct val="0"/>
              </a:spcBef>
              <a:spcAft>
                <a:spcPct val="0"/>
              </a:spcAft>
              <a:defRPr sz="1600" baseline="-25000"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algn="ctr" defTabSz="815975" eaLnBrk="0" fontAlgn="base" hangingPunct="0">
              <a:spcBef>
                <a:spcPct val="0"/>
              </a:spcBef>
              <a:spcAft>
                <a:spcPct val="0"/>
              </a:spcAft>
              <a:defRPr sz="1600" baseline="-25000"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algn="ctr" defTabSz="815975" eaLnBrk="0" fontAlgn="base" hangingPunct="0">
              <a:spcBef>
                <a:spcPct val="0"/>
              </a:spcBef>
              <a:spcAft>
                <a:spcPct val="0"/>
              </a:spcAft>
              <a:defRPr sz="1600" baseline="-25000"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zh-CN" altLang="en-US" sz="1800" b="1" baseline="0" dirty="0" smtClean="0">
                <a:solidFill>
                  <a:srgbClr val="000000"/>
                </a:solidFill>
                <a:ea typeface="楷体" charset="0"/>
                <a:cs typeface="楷体" charset="0"/>
              </a:rPr>
              <a:t>加强对中华传统美德的挖掘</a:t>
            </a:r>
          </a:p>
        </p:txBody>
      </p:sp>
      <p:sp>
        <p:nvSpPr>
          <p:cNvPr id="14" name="Text Box 15"/>
          <p:cNvSpPr txBox="1">
            <a:spLocks noChangeArrowheads="1"/>
          </p:cNvSpPr>
          <p:nvPr/>
        </p:nvSpPr>
        <p:spPr bwMode="auto">
          <a:xfrm>
            <a:off x="6478588" y="1354138"/>
            <a:ext cx="1371600" cy="912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81640" tIns="40820" rIns="81640" bIns="40820">
            <a:spAutoFit/>
          </a:bodyPr>
          <a:lstStyle>
            <a:lvl1pPr defTabSz="815975" eaLnBrk="0" hangingPunct="0">
              <a:defRPr sz="1600" baseline="-250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 defTabSz="815975" eaLnBrk="0" hangingPunct="0">
              <a:defRPr sz="1600" baseline="-25000"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 defTabSz="815975" eaLnBrk="0" hangingPunct="0">
              <a:defRPr sz="1600" baseline="-25000"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 defTabSz="815975" eaLnBrk="0" hangingPunct="0">
              <a:defRPr sz="1600" baseline="-25000"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 defTabSz="815975" eaLnBrk="0" hangingPunct="0">
              <a:defRPr sz="1600" baseline="-25000"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algn="ctr" defTabSz="815975" eaLnBrk="0" fontAlgn="base" hangingPunct="0">
              <a:spcBef>
                <a:spcPct val="0"/>
              </a:spcBef>
              <a:spcAft>
                <a:spcPct val="0"/>
              </a:spcAft>
              <a:defRPr sz="1600" baseline="-25000"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algn="ctr" defTabSz="815975" eaLnBrk="0" fontAlgn="base" hangingPunct="0">
              <a:spcBef>
                <a:spcPct val="0"/>
              </a:spcBef>
              <a:spcAft>
                <a:spcPct val="0"/>
              </a:spcAft>
              <a:defRPr sz="1600" baseline="-25000"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algn="ctr" defTabSz="815975" eaLnBrk="0" fontAlgn="base" hangingPunct="0">
              <a:spcBef>
                <a:spcPct val="0"/>
              </a:spcBef>
              <a:spcAft>
                <a:spcPct val="0"/>
              </a:spcAft>
              <a:defRPr sz="1600" baseline="-25000"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algn="ctr" defTabSz="815975" eaLnBrk="0" fontAlgn="base" hangingPunct="0">
              <a:spcBef>
                <a:spcPct val="0"/>
              </a:spcBef>
              <a:spcAft>
                <a:spcPct val="0"/>
              </a:spcAft>
              <a:defRPr sz="1600" baseline="-25000"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zh-CN" altLang="en-US" sz="1800" b="1" baseline="0" dirty="0" smtClean="0">
                <a:solidFill>
                  <a:srgbClr val="000000"/>
                </a:solidFill>
                <a:ea typeface="楷体" charset="0"/>
                <a:cs typeface="楷体" charset="0"/>
              </a:rPr>
              <a:t>吸收借鉴人类文明的有益道德成果</a:t>
            </a:r>
          </a:p>
        </p:txBody>
      </p:sp>
      <p:sp>
        <p:nvSpPr>
          <p:cNvPr id="15" name="Text Box 16"/>
          <p:cNvSpPr txBox="1">
            <a:spLocks noChangeArrowheads="1"/>
          </p:cNvSpPr>
          <p:nvPr/>
        </p:nvSpPr>
        <p:spPr bwMode="auto">
          <a:xfrm>
            <a:off x="1525588" y="3335338"/>
            <a:ext cx="1371600" cy="1189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81640" tIns="40820" rIns="81640" bIns="40820">
            <a:spAutoFit/>
          </a:bodyPr>
          <a:lstStyle>
            <a:lvl1pPr defTabSz="815975" eaLnBrk="0" hangingPunct="0">
              <a:defRPr sz="1600" baseline="-250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 defTabSz="815975" eaLnBrk="0" hangingPunct="0">
              <a:defRPr sz="1600" baseline="-25000"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 defTabSz="815975" eaLnBrk="0" hangingPunct="0">
              <a:defRPr sz="1600" baseline="-25000"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 defTabSz="815975" eaLnBrk="0" hangingPunct="0">
              <a:defRPr sz="1600" baseline="-25000"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 defTabSz="815975" eaLnBrk="0" hangingPunct="0">
              <a:defRPr sz="1600" baseline="-25000"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algn="ctr" defTabSz="815975" eaLnBrk="0" fontAlgn="base" hangingPunct="0">
              <a:spcBef>
                <a:spcPct val="0"/>
              </a:spcBef>
              <a:spcAft>
                <a:spcPct val="0"/>
              </a:spcAft>
              <a:defRPr sz="1600" baseline="-25000"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algn="ctr" defTabSz="815975" eaLnBrk="0" fontAlgn="base" hangingPunct="0">
              <a:spcBef>
                <a:spcPct val="0"/>
              </a:spcBef>
              <a:spcAft>
                <a:spcPct val="0"/>
              </a:spcAft>
              <a:defRPr sz="1600" baseline="-25000"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algn="ctr" defTabSz="815975" eaLnBrk="0" fontAlgn="base" hangingPunct="0">
              <a:spcBef>
                <a:spcPct val="0"/>
              </a:spcBef>
              <a:spcAft>
                <a:spcPct val="0"/>
              </a:spcAft>
              <a:defRPr sz="1600" baseline="-25000"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algn="ctr" defTabSz="815975" eaLnBrk="0" fontAlgn="base" hangingPunct="0">
              <a:spcBef>
                <a:spcPct val="0"/>
              </a:spcBef>
              <a:spcAft>
                <a:spcPct val="0"/>
              </a:spcAft>
              <a:defRPr sz="1600" baseline="-25000"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zh-CN" altLang="en-US" sz="1800" b="1" baseline="0" dirty="0" smtClean="0">
                <a:solidFill>
                  <a:srgbClr val="000000"/>
                </a:solidFill>
                <a:ea typeface="楷体" charset="0"/>
                <a:cs typeface="楷体" charset="0"/>
              </a:rPr>
              <a:t>用中华传统美德滋养社会主义道德建设</a:t>
            </a:r>
          </a:p>
        </p:txBody>
      </p:sp>
      <p:sp>
        <p:nvSpPr>
          <p:cNvPr id="16" name="Text Box 17"/>
          <p:cNvSpPr txBox="1">
            <a:spLocks noChangeArrowheads="1"/>
          </p:cNvSpPr>
          <p:nvPr/>
        </p:nvSpPr>
        <p:spPr bwMode="auto">
          <a:xfrm>
            <a:off x="6554788" y="3613150"/>
            <a:ext cx="1219200" cy="358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81640" tIns="40820" rIns="81640" bIns="40820">
            <a:spAutoFit/>
          </a:bodyPr>
          <a:lstStyle>
            <a:lvl1pPr defTabSz="815975" eaLnBrk="0" hangingPunct="0">
              <a:defRPr sz="1600" baseline="-25000">
                <a:solidFill>
                  <a:schemeClr val="tx1"/>
                </a:solidFill>
                <a:latin typeface="Arial" charset="0"/>
                <a:ea typeface="宋体" charset="0"/>
                <a:cs typeface="宋体" charset="0"/>
              </a:defRPr>
            </a:lvl1pPr>
            <a:lvl2pPr marL="742950" indent="-285750" defTabSz="815975" eaLnBrk="0" hangingPunct="0">
              <a:defRPr sz="1600" baseline="-25000"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 defTabSz="815975" eaLnBrk="0" hangingPunct="0">
              <a:defRPr sz="1600" baseline="-25000"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 defTabSz="815975" eaLnBrk="0" hangingPunct="0">
              <a:defRPr sz="1600" baseline="-25000"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 defTabSz="815975" eaLnBrk="0" hangingPunct="0">
              <a:defRPr sz="1600" baseline="-25000"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algn="ctr" defTabSz="815975" eaLnBrk="0" fontAlgn="base" hangingPunct="0">
              <a:spcBef>
                <a:spcPct val="0"/>
              </a:spcBef>
              <a:spcAft>
                <a:spcPct val="0"/>
              </a:spcAft>
              <a:defRPr sz="1600" baseline="-25000"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algn="ctr" defTabSz="815975" eaLnBrk="0" fontAlgn="base" hangingPunct="0">
              <a:spcBef>
                <a:spcPct val="0"/>
              </a:spcBef>
              <a:spcAft>
                <a:spcPct val="0"/>
              </a:spcAft>
              <a:defRPr sz="1600" baseline="-25000"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algn="ctr" defTabSz="815975" eaLnBrk="0" fontAlgn="base" hangingPunct="0">
              <a:spcBef>
                <a:spcPct val="0"/>
              </a:spcBef>
              <a:spcAft>
                <a:spcPct val="0"/>
              </a:spcAft>
              <a:defRPr sz="1600" baseline="-25000"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algn="ctr" defTabSz="815975" eaLnBrk="0" fontAlgn="base" hangingPunct="0">
              <a:spcBef>
                <a:spcPct val="0"/>
              </a:spcBef>
              <a:spcAft>
                <a:spcPct val="0"/>
              </a:spcAft>
              <a:defRPr sz="1600" baseline="-25000"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r>
              <a:rPr lang="zh-CN" altLang="en-US" sz="1800" b="1" baseline="0" dirty="0" smtClean="0">
                <a:solidFill>
                  <a:srgbClr val="000000"/>
                </a:solidFill>
                <a:ea typeface="楷体" charset="0"/>
                <a:cs typeface="楷体" charset="0"/>
              </a:rPr>
              <a:t>你的见解？</a:t>
            </a:r>
          </a:p>
        </p:txBody>
      </p:sp>
      <p:pic>
        <p:nvPicPr>
          <p:cNvPr id="17" name="Picture 19" descr="6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63" y="3600450"/>
            <a:ext cx="2584451" cy="3257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5811197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0"/>
                            </p:stCondLst>
                            <p:childTnLst>
                              <p:par>
                                <p:cTn id="18" presetID="8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0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3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6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9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7000"/>
                            </p:stCondLst>
                            <p:childTnLst>
                              <p:par>
                                <p:cTn id="31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8000"/>
                            </p:stCondLst>
                            <p:childTnLst>
                              <p:par>
                                <p:cTn id="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5" grpId="0"/>
      <p:bldP spid="1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1892300"/>
            <a:ext cx="8001000" cy="30734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151559" y="2565485"/>
            <a:ext cx="8840882" cy="13388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5400" b="1">
                <a:solidFill>
                  <a:srgbClr val="54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黑体" charset="0"/>
                <a:ea typeface="黑体" charset="0"/>
                <a:cs typeface="黑体" charset="0"/>
              </a:rPr>
              <a:t>第三节 继承和发扬革命道德</a:t>
            </a:r>
            <a:endParaRPr lang="zh-CN" altLang="en-US" sz="5400" b="1" dirty="0">
              <a:solidFill>
                <a:srgbClr val="540000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黑体" charset="0"/>
              <a:ea typeface="黑体" charset="0"/>
              <a:cs typeface="黑体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185292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/>
          </p:cNvSpPr>
          <p:nvPr/>
        </p:nvSpPr>
        <p:spPr>
          <a:xfrm>
            <a:off x="457610" y="274159"/>
            <a:ext cx="8228925" cy="1143000"/>
          </a:xfrm>
          <a:prstGeom prst="rect">
            <a:avLst/>
          </a:prstGeom>
        </p:spPr>
        <p:txBody>
          <a:bodyPr/>
          <a:lstStyle>
            <a:lvl1pPr algn="ctr" defTabSz="675799" rtl="0" eaLnBrk="1" fontAlgn="base" hangingPunct="1">
              <a:spcBef>
                <a:spcPct val="0"/>
              </a:spcBef>
              <a:spcAft>
                <a:spcPct val="0"/>
              </a:spcAft>
              <a:defRPr sz="32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defTabSz="532209" rtl="0" eaLnBrk="1" fontAlgn="base" hangingPunct="1">
              <a:spcBef>
                <a:spcPct val="0"/>
              </a:spcBef>
              <a:spcAft>
                <a:spcPct val="0"/>
              </a:spcAft>
              <a:defRPr sz="255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algn="ctr" defTabSz="532209" rtl="0" eaLnBrk="1" fontAlgn="base" hangingPunct="1">
              <a:spcBef>
                <a:spcPct val="0"/>
              </a:spcBef>
              <a:spcAft>
                <a:spcPct val="0"/>
              </a:spcAft>
              <a:defRPr sz="255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algn="ctr" defTabSz="532209" rtl="0" eaLnBrk="1" fontAlgn="base" hangingPunct="1">
              <a:spcBef>
                <a:spcPct val="0"/>
              </a:spcBef>
              <a:spcAft>
                <a:spcPct val="0"/>
              </a:spcAft>
              <a:defRPr sz="255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algn="ctr" defTabSz="532209" rtl="0" eaLnBrk="1" fontAlgn="base" hangingPunct="1">
              <a:spcBef>
                <a:spcPct val="0"/>
              </a:spcBef>
              <a:spcAft>
                <a:spcPct val="0"/>
              </a:spcAft>
              <a:defRPr sz="255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00025" algn="ctr" defTabSz="532448" rtl="0" eaLnBrk="1" fontAlgn="base" hangingPunct="1">
              <a:spcBef>
                <a:spcPct val="0"/>
              </a:spcBef>
              <a:spcAft>
                <a:spcPct val="0"/>
              </a:spcAft>
              <a:defRPr sz="255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400050" algn="ctr" defTabSz="532448" rtl="0" eaLnBrk="1" fontAlgn="base" hangingPunct="1">
              <a:spcBef>
                <a:spcPct val="0"/>
              </a:spcBef>
              <a:spcAft>
                <a:spcPct val="0"/>
              </a:spcAft>
              <a:defRPr sz="255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600075" algn="ctr" defTabSz="532448" rtl="0" eaLnBrk="1" fontAlgn="base" hangingPunct="1">
              <a:spcBef>
                <a:spcPct val="0"/>
              </a:spcBef>
              <a:spcAft>
                <a:spcPct val="0"/>
              </a:spcAft>
              <a:defRPr sz="255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799862" algn="ctr" defTabSz="532448" rtl="0" eaLnBrk="1" fontAlgn="base" hangingPunct="1">
              <a:spcBef>
                <a:spcPct val="0"/>
              </a:spcBef>
              <a:spcAft>
                <a:spcPct val="0"/>
              </a:spcAft>
              <a:defRPr sz="255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 smtClean="0"/>
              <a:t>一、中国革命道德的形成与发展</a:t>
            </a:r>
            <a:endParaRPr kumimoji="1" lang="zh-CN" altLang="en-US" dirty="0"/>
          </a:p>
        </p:txBody>
      </p:sp>
      <p:pic>
        <p:nvPicPr>
          <p:cNvPr id="3" name="内容占位符 3" descr="3edaaae784b6cf0650e109dd18818059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25" r="778"/>
          <a:stretch/>
        </p:blipFill>
        <p:spPr>
          <a:xfrm>
            <a:off x="287013" y="1820362"/>
            <a:ext cx="5907624" cy="3389312"/>
          </a:xfrm>
          <a:prstGeom prst="rect">
            <a:avLst/>
          </a:prstGeom>
        </p:spPr>
      </p:pic>
      <p:sp>
        <p:nvSpPr>
          <p:cNvPr id="4" name="圆角矩形 3"/>
          <p:cNvSpPr/>
          <p:nvPr/>
        </p:nvSpPr>
        <p:spPr>
          <a:xfrm>
            <a:off x="6411205" y="1820362"/>
            <a:ext cx="2010900" cy="338931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2400" dirty="0" smtClean="0"/>
              <a:t>长征精神</a:t>
            </a:r>
            <a:endParaRPr kumimoji="1" lang="en-US" altLang="zh-CN" sz="2400" dirty="0" smtClean="0"/>
          </a:p>
          <a:p>
            <a:pPr algn="ctr"/>
            <a:r>
              <a:rPr lang="zh-CN" altLang="en-US" sz="2400" dirty="0" smtClean="0"/>
              <a:t>不怕牺牲</a:t>
            </a:r>
            <a:endParaRPr lang="en-US" altLang="zh-CN" sz="2400" dirty="0" smtClean="0"/>
          </a:p>
          <a:p>
            <a:pPr algn="ctr"/>
            <a:r>
              <a:rPr lang="zh-CN" altLang="en-US" sz="2400" dirty="0" smtClean="0"/>
              <a:t>前赴后继</a:t>
            </a:r>
            <a:endParaRPr lang="en-US" altLang="zh-CN" sz="2400" dirty="0" smtClean="0"/>
          </a:p>
          <a:p>
            <a:pPr algn="ctr"/>
            <a:r>
              <a:rPr lang="zh-CN" altLang="en-US" sz="2400" dirty="0" smtClean="0"/>
              <a:t>勇往直前</a:t>
            </a:r>
            <a:endParaRPr lang="en-US" altLang="zh-CN" sz="2400" dirty="0" smtClean="0"/>
          </a:p>
          <a:p>
            <a:pPr algn="ctr"/>
            <a:r>
              <a:rPr lang="zh-CN" altLang="en-US" sz="2400" dirty="0" smtClean="0"/>
              <a:t>坚韧不拔</a:t>
            </a:r>
            <a:endParaRPr lang="en-US" altLang="zh-CN" sz="2400" dirty="0"/>
          </a:p>
          <a:p>
            <a:pPr algn="ctr"/>
            <a:r>
              <a:rPr lang="zh-CN" altLang="en-US" sz="2400" dirty="0" smtClean="0"/>
              <a:t>众志成城</a:t>
            </a:r>
            <a:endParaRPr lang="en-US" altLang="zh-CN" sz="2400" dirty="0" smtClean="0"/>
          </a:p>
          <a:p>
            <a:pPr algn="ctr"/>
            <a:r>
              <a:rPr lang="zh-CN" altLang="en-US" sz="2400" dirty="0" smtClean="0"/>
              <a:t>团结互助</a:t>
            </a:r>
            <a:endParaRPr lang="en-US" altLang="zh-CN" sz="2400" dirty="0" smtClean="0"/>
          </a:p>
          <a:p>
            <a:pPr algn="ctr"/>
            <a:r>
              <a:rPr lang="zh-CN" altLang="en-US" sz="2400" dirty="0" smtClean="0"/>
              <a:t>百折不挠</a:t>
            </a:r>
            <a:endParaRPr lang="en-US" altLang="zh-CN" sz="2400" dirty="0" smtClean="0"/>
          </a:p>
          <a:p>
            <a:pPr algn="ctr"/>
            <a:r>
              <a:rPr lang="zh-CN" altLang="en-US" sz="2400" dirty="0" smtClean="0"/>
              <a:t>克服困难</a:t>
            </a:r>
            <a:endParaRPr kumimoji="1" lang="en-US" altLang="zh-CN" sz="2400" dirty="0" smtClean="0"/>
          </a:p>
        </p:txBody>
      </p:sp>
    </p:spTree>
    <p:extLst>
      <p:ext uri="{BB962C8B-B14F-4D97-AF65-F5344CB8AC3E}">
        <p14:creationId xmlns:p14="http://schemas.microsoft.com/office/powerpoint/2010/main" val="77069077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63609" y="2630799"/>
            <a:ext cx="8148384" cy="13388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5400" b="1">
                <a:solidFill>
                  <a:srgbClr val="54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黑体" charset="0"/>
                <a:ea typeface="黑体" charset="0"/>
                <a:cs typeface="黑体" charset="0"/>
              </a:rPr>
              <a:t>第一节 道德的起源与本质</a:t>
            </a:r>
            <a:endParaRPr lang="zh-CN" altLang="en-US" sz="5400" b="1" dirty="0">
              <a:solidFill>
                <a:srgbClr val="540000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黑体" charset="0"/>
              <a:ea typeface="黑体" charset="0"/>
              <a:cs typeface="黑体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2121188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/>
          </p:cNvSpPr>
          <p:nvPr/>
        </p:nvSpPr>
        <p:spPr>
          <a:xfrm>
            <a:off x="131038" y="383015"/>
            <a:ext cx="8228925" cy="1143000"/>
          </a:xfrm>
          <a:prstGeom prst="rect">
            <a:avLst/>
          </a:prstGeom>
        </p:spPr>
        <p:txBody>
          <a:bodyPr/>
          <a:lstStyle>
            <a:lvl1pPr algn="ctr" defTabSz="675799" rtl="0" eaLnBrk="1" fontAlgn="base" hangingPunct="1">
              <a:spcBef>
                <a:spcPct val="0"/>
              </a:spcBef>
              <a:spcAft>
                <a:spcPct val="0"/>
              </a:spcAft>
              <a:defRPr sz="32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defTabSz="532209" rtl="0" eaLnBrk="1" fontAlgn="base" hangingPunct="1">
              <a:spcBef>
                <a:spcPct val="0"/>
              </a:spcBef>
              <a:spcAft>
                <a:spcPct val="0"/>
              </a:spcAft>
              <a:defRPr sz="255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algn="ctr" defTabSz="532209" rtl="0" eaLnBrk="1" fontAlgn="base" hangingPunct="1">
              <a:spcBef>
                <a:spcPct val="0"/>
              </a:spcBef>
              <a:spcAft>
                <a:spcPct val="0"/>
              </a:spcAft>
              <a:defRPr sz="255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algn="ctr" defTabSz="532209" rtl="0" eaLnBrk="1" fontAlgn="base" hangingPunct="1">
              <a:spcBef>
                <a:spcPct val="0"/>
              </a:spcBef>
              <a:spcAft>
                <a:spcPct val="0"/>
              </a:spcAft>
              <a:defRPr sz="255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algn="ctr" defTabSz="532209" rtl="0" eaLnBrk="1" fontAlgn="base" hangingPunct="1">
              <a:spcBef>
                <a:spcPct val="0"/>
              </a:spcBef>
              <a:spcAft>
                <a:spcPct val="0"/>
              </a:spcAft>
              <a:defRPr sz="255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00025" algn="ctr" defTabSz="532448" rtl="0" eaLnBrk="1" fontAlgn="base" hangingPunct="1">
              <a:spcBef>
                <a:spcPct val="0"/>
              </a:spcBef>
              <a:spcAft>
                <a:spcPct val="0"/>
              </a:spcAft>
              <a:defRPr sz="255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400050" algn="ctr" defTabSz="532448" rtl="0" eaLnBrk="1" fontAlgn="base" hangingPunct="1">
              <a:spcBef>
                <a:spcPct val="0"/>
              </a:spcBef>
              <a:spcAft>
                <a:spcPct val="0"/>
              </a:spcAft>
              <a:defRPr sz="255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600075" algn="ctr" defTabSz="532448" rtl="0" eaLnBrk="1" fontAlgn="base" hangingPunct="1">
              <a:spcBef>
                <a:spcPct val="0"/>
              </a:spcBef>
              <a:spcAft>
                <a:spcPct val="0"/>
              </a:spcAft>
              <a:defRPr sz="255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799862" algn="ctr" defTabSz="532448" rtl="0" eaLnBrk="1" fontAlgn="base" hangingPunct="1">
              <a:spcBef>
                <a:spcPct val="0"/>
              </a:spcBef>
              <a:spcAft>
                <a:spcPct val="0"/>
              </a:spcAft>
              <a:defRPr sz="255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 smtClean="0"/>
              <a:t>一、中国革命道德的形成与发展</a:t>
            </a:r>
            <a:endParaRPr kumimoji="1" lang="zh-CN" altLang="en-US" dirty="0"/>
          </a:p>
        </p:txBody>
      </p:sp>
      <p:pic>
        <p:nvPicPr>
          <p:cNvPr id="3" name="内容占位符 3" descr="abf9d6c967fb298425366eb46591a4b0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" r="315"/>
          <a:stretch/>
        </p:blipFill>
        <p:spPr>
          <a:xfrm>
            <a:off x="436792" y="1698171"/>
            <a:ext cx="5441539" cy="4100541"/>
          </a:xfrm>
          <a:prstGeom prst="rect">
            <a:avLst/>
          </a:prstGeom>
        </p:spPr>
      </p:pic>
      <p:sp>
        <p:nvSpPr>
          <p:cNvPr id="4" name="圆角矩形 3"/>
          <p:cNvSpPr/>
          <p:nvPr/>
        </p:nvSpPr>
        <p:spPr>
          <a:xfrm>
            <a:off x="5878331" y="1698171"/>
            <a:ext cx="2388684" cy="40386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 smtClean="0"/>
              <a:t>两弹一星精神</a:t>
            </a:r>
            <a:endParaRPr lang="en-US" altLang="zh-CN" sz="2400" dirty="0" smtClean="0"/>
          </a:p>
          <a:p>
            <a:pPr algn="ctr"/>
            <a:r>
              <a:rPr lang="zh-CN" altLang="en-US" sz="2400" dirty="0" smtClean="0"/>
              <a:t>热爱</a:t>
            </a:r>
            <a:r>
              <a:rPr lang="zh-CN" altLang="en-US" sz="2400" dirty="0"/>
              <a:t>祖国</a:t>
            </a:r>
            <a:r>
              <a:rPr lang="zh-CN" altLang="en-US" sz="2400" dirty="0" smtClean="0"/>
              <a:t>、</a:t>
            </a:r>
            <a:endParaRPr lang="en-US" altLang="zh-CN" sz="2400" dirty="0" smtClean="0"/>
          </a:p>
          <a:p>
            <a:pPr algn="ctr"/>
            <a:r>
              <a:rPr lang="zh-CN" altLang="en-US" sz="2400" dirty="0" smtClean="0"/>
              <a:t>无</a:t>
            </a:r>
            <a:r>
              <a:rPr lang="zh-CN" altLang="en-US" sz="2400" dirty="0"/>
              <a:t>私奉献</a:t>
            </a:r>
            <a:r>
              <a:rPr lang="zh-CN" altLang="en-US" sz="2400" dirty="0" smtClean="0"/>
              <a:t>，</a:t>
            </a:r>
            <a:endParaRPr lang="en-US" altLang="zh-CN" sz="2400" dirty="0" smtClean="0"/>
          </a:p>
          <a:p>
            <a:pPr algn="ctr"/>
            <a:r>
              <a:rPr lang="zh-CN" altLang="en-US" sz="2400" dirty="0" smtClean="0"/>
              <a:t>自力</a:t>
            </a:r>
            <a:r>
              <a:rPr lang="zh-CN" altLang="en-US" sz="2400" dirty="0"/>
              <a:t>更生</a:t>
            </a:r>
            <a:r>
              <a:rPr lang="zh-CN" altLang="en-US" sz="2400" dirty="0" smtClean="0"/>
              <a:t>、</a:t>
            </a:r>
            <a:endParaRPr lang="en-US" altLang="zh-CN" sz="2400" dirty="0" smtClean="0"/>
          </a:p>
          <a:p>
            <a:pPr algn="ctr"/>
            <a:r>
              <a:rPr lang="zh-CN" altLang="en-US" sz="2400" dirty="0" smtClean="0"/>
              <a:t>艰苦奋斗，</a:t>
            </a:r>
            <a:endParaRPr lang="en-US" altLang="zh-CN" sz="2400" dirty="0" smtClean="0"/>
          </a:p>
          <a:p>
            <a:pPr algn="ctr"/>
            <a:r>
              <a:rPr lang="zh-CN" altLang="en-US" sz="2400" dirty="0" smtClean="0"/>
              <a:t>大力协</a:t>
            </a:r>
            <a:r>
              <a:rPr lang="zh-CN" altLang="en-US" sz="2400" dirty="0"/>
              <a:t>同</a:t>
            </a:r>
            <a:r>
              <a:rPr lang="zh-CN" altLang="en-US" sz="2400" dirty="0" smtClean="0"/>
              <a:t>、</a:t>
            </a:r>
            <a:endParaRPr lang="en-US" altLang="zh-CN" sz="2400" dirty="0" smtClean="0"/>
          </a:p>
          <a:p>
            <a:pPr algn="ctr"/>
            <a:r>
              <a:rPr lang="zh-CN" altLang="en-US" sz="2400" dirty="0" smtClean="0"/>
              <a:t>勇于攀登</a:t>
            </a:r>
            <a:endParaRPr kumimoji="1" lang="en-US" altLang="zh-CN" sz="2400" dirty="0" smtClean="0"/>
          </a:p>
        </p:txBody>
      </p:sp>
    </p:spTree>
    <p:extLst>
      <p:ext uri="{BB962C8B-B14F-4D97-AF65-F5344CB8AC3E}">
        <p14:creationId xmlns:p14="http://schemas.microsoft.com/office/powerpoint/2010/main" val="172821510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图表 1"/>
          <p:cNvGraphicFramePr/>
          <p:nvPr>
            <p:extLst>
              <p:ext uri="{D42A27DB-BD31-4B8C-83A1-F6EECF244321}">
                <p14:modId xmlns:p14="http://schemas.microsoft.com/office/powerpoint/2010/main" val="1906922737"/>
              </p:ext>
            </p:extLst>
          </p:nvPr>
        </p:nvGraphicFramePr>
        <p:xfrm>
          <a:off x="348343" y="1396999"/>
          <a:ext cx="8490857" cy="53412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标题 1"/>
          <p:cNvSpPr txBox="1">
            <a:spLocks/>
          </p:cNvSpPr>
          <p:nvPr/>
        </p:nvSpPr>
        <p:spPr>
          <a:xfrm>
            <a:off x="-130218" y="272143"/>
            <a:ext cx="8228925" cy="1143000"/>
          </a:xfrm>
          <a:prstGeom prst="rect">
            <a:avLst/>
          </a:prstGeom>
        </p:spPr>
        <p:txBody>
          <a:bodyPr/>
          <a:lstStyle>
            <a:lvl1pPr algn="ctr" defTabSz="675799" rtl="0" eaLnBrk="1" fontAlgn="base" hangingPunct="1">
              <a:spcBef>
                <a:spcPct val="0"/>
              </a:spcBef>
              <a:spcAft>
                <a:spcPct val="0"/>
              </a:spcAft>
              <a:defRPr sz="32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defTabSz="532209" rtl="0" eaLnBrk="1" fontAlgn="base" hangingPunct="1">
              <a:spcBef>
                <a:spcPct val="0"/>
              </a:spcBef>
              <a:spcAft>
                <a:spcPct val="0"/>
              </a:spcAft>
              <a:defRPr sz="255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algn="ctr" defTabSz="532209" rtl="0" eaLnBrk="1" fontAlgn="base" hangingPunct="1">
              <a:spcBef>
                <a:spcPct val="0"/>
              </a:spcBef>
              <a:spcAft>
                <a:spcPct val="0"/>
              </a:spcAft>
              <a:defRPr sz="255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algn="ctr" defTabSz="532209" rtl="0" eaLnBrk="1" fontAlgn="base" hangingPunct="1">
              <a:spcBef>
                <a:spcPct val="0"/>
              </a:spcBef>
              <a:spcAft>
                <a:spcPct val="0"/>
              </a:spcAft>
              <a:defRPr sz="255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algn="ctr" defTabSz="532209" rtl="0" eaLnBrk="1" fontAlgn="base" hangingPunct="1">
              <a:spcBef>
                <a:spcPct val="0"/>
              </a:spcBef>
              <a:spcAft>
                <a:spcPct val="0"/>
              </a:spcAft>
              <a:defRPr sz="255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00025" algn="ctr" defTabSz="532448" rtl="0" eaLnBrk="1" fontAlgn="base" hangingPunct="1">
              <a:spcBef>
                <a:spcPct val="0"/>
              </a:spcBef>
              <a:spcAft>
                <a:spcPct val="0"/>
              </a:spcAft>
              <a:defRPr sz="255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400050" algn="ctr" defTabSz="532448" rtl="0" eaLnBrk="1" fontAlgn="base" hangingPunct="1">
              <a:spcBef>
                <a:spcPct val="0"/>
              </a:spcBef>
              <a:spcAft>
                <a:spcPct val="0"/>
              </a:spcAft>
              <a:defRPr sz="255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600075" algn="ctr" defTabSz="532448" rtl="0" eaLnBrk="1" fontAlgn="base" hangingPunct="1">
              <a:spcBef>
                <a:spcPct val="0"/>
              </a:spcBef>
              <a:spcAft>
                <a:spcPct val="0"/>
              </a:spcAft>
              <a:defRPr sz="255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799862" algn="ctr" defTabSz="532448" rtl="0" eaLnBrk="1" fontAlgn="base" hangingPunct="1">
              <a:spcBef>
                <a:spcPct val="0"/>
              </a:spcBef>
              <a:spcAft>
                <a:spcPct val="0"/>
              </a:spcAft>
              <a:defRPr sz="255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 smtClean="0"/>
              <a:t>二、中国革命道德的主要内容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5547897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/>
          </p:cNvSpPr>
          <p:nvPr/>
        </p:nvSpPr>
        <p:spPr>
          <a:xfrm>
            <a:off x="435839" y="1155902"/>
            <a:ext cx="8228925" cy="1143000"/>
          </a:xfrm>
          <a:prstGeom prst="rect">
            <a:avLst/>
          </a:prstGeom>
        </p:spPr>
        <p:txBody>
          <a:bodyPr/>
          <a:lstStyle>
            <a:lvl1pPr algn="ctr" defTabSz="675799" rtl="0" eaLnBrk="1" fontAlgn="base" hangingPunct="1">
              <a:spcBef>
                <a:spcPct val="0"/>
              </a:spcBef>
              <a:spcAft>
                <a:spcPct val="0"/>
              </a:spcAft>
              <a:defRPr sz="32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defTabSz="532209" rtl="0" eaLnBrk="1" fontAlgn="base" hangingPunct="1">
              <a:spcBef>
                <a:spcPct val="0"/>
              </a:spcBef>
              <a:spcAft>
                <a:spcPct val="0"/>
              </a:spcAft>
              <a:defRPr sz="255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algn="ctr" defTabSz="532209" rtl="0" eaLnBrk="1" fontAlgn="base" hangingPunct="1">
              <a:spcBef>
                <a:spcPct val="0"/>
              </a:spcBef>
              <a:spcAft>
                <a:spcPct val="0"/>
              </a:spcAft>
              <a:defRPr sz="255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algn="ctr" defTabSz="532209" rtl="0" eaLnBrk="1" fontAlgn="base" hangingPunct="1">
              <a:spcBef>
                <a:spcPct val="0"/>
              </a:spcBef>
              <a:spcAft>
                <a:spcPct val="0"/>
              </a:spcAft>
              <a:defRPr sz="255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algn="ctr" defTabSz="532209" rtl="0" eaLnBrk="1" fontAlgn="base" hangingPunct="1">
              <a:spcBef>
                <a:spcPct val="0"/>
              </a:spcBef>
              <a:spcAft>
                <a:spcPct val="0"/>
              </a:spcAft>
              <a:defRPr sz="255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00025" algn="ctr" defTabSz="532448" rtl="0" eaLnBrk="1" fontAlgn="base" hangingPunct="1">
              <a:spcBef>
                <a:spcPct val="0"/>
              </a:spcBef>
              <a:spcAft>
                <a:spcPct val="0"/>
              </a:spcAft>
              <a:defRPr sz="255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400050" algn="ctr" defTabSz="532448" rtl="0" eaLnBrk="1" fontAlgn="base" hangingPunct="1">
              <a:spcBef>
                <a:spcPct val="0"/>
              </a:spcBef>
              <a:spcAft>
                <a:spcPct val="0"/>
              </a:spcAft>
              <a:defRPr sz="255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600075" algn="ctr" defTabSz="532448" rtl="0" eaLnBrk="1" fontAlgn="base" hangingPunct="1">
              <a:spcBef>
                <a:spcPct val="0"/>
              </a:spcBef>
              <a:spcAft>
                <a:spcPct val="0"/>
              </a:spcAft>
              <a:defRPr sz="255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799862" algn="ctr" defTabSz="532448" rtl="0" eaLnBrk="1" fontAlgn="base" hangingPunct="1">
              <a:spcBef>
                <a:spcPct val="0"/>
              </a:spcBef>
              <a:spcAft>
                <a:spcPct val="0"/>
              </a:spcAft>
              <a:defRPr sz="255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 smtClean="0"/>
              <a:t>为实现社会主义和共产主义理想而奋斗</a:t>
            </a:r>
            <a:endParaRPr kumimoji="1" lang="zh-CN" altLang="en-US" dirty="0"/>
          </a:p>
        </p:txBody>
      </p:sp>
      <p:pic>
        <p:nvPicPr>
          <p:cNvPr id="3" name="内容占位符 3" descr="f5fa48204519e183ca18161bf0e25e7a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29" r="652"/>
          <a:stretch/>
        </p:blipFill>
        <p:spPr>
          <a:xfrm>
            <a:off x="712788" y="2906630"/>
            <a:ext cx="3516931" cy="3845820"/>
          </a:xfrm>
          <a:prstGeom prst="rect">
            <a:avLst/>
          </a:prstGeom>
        </p:spPr>
      </p:pic>
      <p:pic>
        <p:nvPicPr>
          <p:cNvPr id="4" name="图片 3" descr="273e31527cbfe8b280d3a44e81a2bed5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524"/>
          <a:stretch/>
        </p:blipFill>
        <p:spPr>
          <a:xfrm>
            <a:off x="4229719" y="2906630"/>
            <a:ext cx="4914281" cy="3845820"/>
          </a:xfrm>
          <a:prstGeom prst="rect">
            <a:avLst/>
          </a:prstGeom>
        </p:spPr>
      </p:pic>
      <p:sp>
        <p:nvSpPr>
          <p:cNvPr id="5" name="圆角矩形 4"/>
          <p:cNvSpPr/>
          <p:nvPr/>
        </p:nvSpPr>
        <p:spPr>
          <a:xfrm>
            <a:off x="8429624" y="2906630"/>
            <a:ext cx="714375" cy="384582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3200" dirty="0" smtClean="0"/>
              <a:t>方志敏英勇就义</a:t>
            </a:r>
            <a:endParaRPr kumimoji="1" lang="en-US" altLang="zh-CN" sz="3200" dirty="0" smtClean="0"/>
          </a:p>
        </p:txBody>
      </p:sp>
      <p:sp>
        <p:nvSpPr>
          <p:cNvPr id="6" name="标题 1"/>
          <p:cNvSpPr txBox="1">
            <a:spLocks/>
          </p:cNvSpPr>
          <p:nvPr/>
        </p:nvSpPr>
        <p:spPr>
          <a:xfrm>
            <a:off x="457610" y="274159"/>
            <a:ext cx="8228925" cy="1143000"/>
          </a:xfrm>
          <a:prstGeom prst="rect">
            <a:avLst/>
          </a:prstGeom>
        </p:spPr>
        <p:txBody>
          <a:bodyPr/>
          <a:lstStyle>
            <a:lvl1pPr algn="ctr" defTabSz="675799" rtl="0" eaLnBrk="1" fontAlgn="base" hangingPunct="1">
              <a:spcBef>
                <a:spcPct val="0"/>
              </a:spcBef>
              <a:spcAft>
                <a:spcPct val="0"/>
              </a:spcAft>
              <a:defRPr sz="32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defTabSz="532209" rtl="0" eaLnBrk="1" fontAlgn="base" hangingPunct="1">
              <a:spcBef>
                <a:spcPct val="0"/>
              </a:spcBef>
              <a:spcAft>
                <a:spcPct val="0"/>
              </a:spcAft>
              <a:defRPr sz="255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algn="ctr" defTabSz="532209" rtl="0" eaLnBrk="1" fontAlgn="base" hangingPunct="1">
              <a:spcBef>
                <a:spcPct val="0"/>
              </a:spcBef>
              <a:spcAft>
                <a:spcPct val="0"/>
              </a:spcAft>
              <a:defRPr sz="255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algn="ctr" defTabSz="532209" rtl="0" eaLnBrk="1" fontAlgn="base" hangingPunct="1">
              <a:spcBef>
                <a:spcPct val="0"/>
              </a:spcBef>
              <a:spcAft>
                <a:spcPct val="0"/>
              </a:spcAft>
              <a:defRPr sz="255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algn="ctr" defTabSz="532209" rtl="0" eaLnBrk="1" fontAlgn="base" hangingPunct="1">
              <a:spcBef>
                <a:spcPct val="0"/>
              </a:spcBef>
              <a:spcAft>
                <a:spcPct val="0"/>
              </a:spcAft>
              <a:defRPr sz="255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00025" algn="ctr" defTabSz="532448" rtl="0" eaLnBrk="1" fontAlgn="base" hangingPunct="1">
              <a:spcBef>
                <a:spcPct val="0"/>
              </a:spcBef>
              <a:spcAft>
                <a:spcPct val="0"/>
              </a:spcAft>
              <a:defRPr sz="255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400050" algn="ctr" defTabSz="532448" rtl="0" eaLnBrk="1" fontAlgn="base" hangingPunct="1">
              <a:spcBef>
                <a:spcPct val="0"/>
              </a:spcBef>
              <a:spcAft>
                <a:spcPct val="0"/>
              </a:spcAft>
              <a:defRPr sz="255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600075" algn="ctr" defTabSz="532448" rtl="0" eaLnBrk="1" fontAlgn="base" hangingPunct="1">
              <a:spcBef>
                <a:spcPct val="0"/>
              </a:spcBef>
              <a:spcAft>
                <a:spcPct val="0"/>
              </a:spcAft>
              <a:defRPr sz="255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799862" algn="ctr" defTabSz="532448" rtl="0" eaLnBrk="1" fontAlgn="base" hangingPunct="1">
              <a:spcBef>
                <a:spcPct val="0"/>
              </a:spcBef>
              <a:spcAft>
                <a:spcPct val="0"/>
              </a:spcAft>
              <a:defRPr sz="255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 smtClean="0"/>
              <a:t>二、中国革命道德的主要内容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17420716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/>
          </p:cNvSpPr>
          <p:nvPr/>
        </p:nvSpPr>
        <p:spPr>
          <a:xfrm>
            <a:off x="457609" y="738188"/>
            <a:ext cx="8228925" cy="1143000"/>
          </a:xfrm>
          <a:prstGeom prst="rect">
            <a:avLst/>
          </a:prstGeom>
        </p:spPr>
        <p:txBody>
          <a:bodyPr/>
          <a:lstStyle>
            <a:lvl1pPr algn="ctr" defTabSz="675799" rtl="0" eaLnBrk="1" fontAlgn="base" hangingPunct="1">
              <a:spcBef>
                <a:spcPct val="0"/>
              </a:spcBef>
              <a:spcAft>
                <a:spcPct val="0"/>
              </a:spcAft>
              <a:defRPr sz="32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defTabSz="532209" rtl="0" eaLnBrk="1" fontAlgn="base" hangingPunct="1">
              <a:spcBef>
                <a:spcPct val="0"/>
              </a:spcBef>
              <a:spcAft>
                <a:spcPct val="0"/>
              </a:spcAft>
              <a:defRPr sz="255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algn="ctr" defTabSz="532209" rtl="0" eaLnBrk="1" fontAlgn="base" hangingPunct="1">
              <a:spcBef>
                <a:spcPct val="0"/>
              </a:spcBef>
              <a:spcAft>
                <a:spcPct val="0"/>
              </a:spcAft>
              <a:defRPr sz="255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algn="ctr" defTabSz="532209" rtl="0" eaLnBrk="1" fontAlgn="base" hangingPunct="1">
              <a:spcBef>
                <a:spcPct val="0"/>
              </a:spcBef>
              <a:spcAft>
                <a:spcPct val="0"/>
              </a:spcAft>
              <a:defRPr sz="255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algn="ctr" defTabSz="532209" rtl="0" eaLnBrk="1" fontAlgn="base" hangingPunct="1">
              <a:spcBef>
                <a:spcPct val="0"/>
              </a:spcBef>
              <a:spcAft>
                <a:spcPct val="0"/>
              </a:spcAft>
              <a:defRPr sz="255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00025" algn="ctr" defTabSz="532448" rtl="0" eaLnBrk="1" fontAlgn="base" hangingPunct="1">
              <a:spcBef>
                <a:spcPct val="0"/>
              </a:spcBef>
              <a:spcAft>
                <a:spcPct val="0"/>
              </a:spcAft>
              <a:defRPr sz="255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400050" algn="ctr" defTabSz="532448" rtl="0" eaLnBrk="1" fontAlgn="base" hangingPunct="1">
              <a:spcBef>
                <a:spcPct val="0"/>
              </a:spcBef>
              <a:spcAft>
                <a:spcPct val="0"/>
              </a:spcAft>
              <a:defRPr sz="255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600075" algn="ctr" defTabSz="532448" rtl="0" eaLnBrk="1" fontAlgn="base" hangingPunct="1">
              <a:spcBef>
                <a:spcPct val="0"/>
              </a:spcBef>
              <a:spcAft>
                <a:spcPct val="0"/>
              </a:spcAft>
              <a:defRPr sz="255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799862" algn="ctr" defTabSz="532448" rtl="0" eaLnBrk="1" fontAlgn="base" hangingPunct="1">
              <a:spcBef>
                <a:spcPct val="0"/>
              </a:spcBef>
              <a:spcAft>
                <a:spcPct val="0"/>
              </a:spcAft>
              <a:defRPr sz="255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 dirty="0" smtClean="0"/>
              <a:t>全心全意为人民服务</a:t>
            </a:r>
            <a:endParaRPr kumimoji="1" lang="zh-CN" altLang="en-US" dirty="0"/>
          </a:p>
        </p:txBody>
      </p:sp>
      <p:pic>
        <p:nvPicPr>
          <p:cNvPr id="3" name="内容占位符 3" descr="873f06cc8ee36c3a3e34303b7fdd42ce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44" b="10444"/>
          <a:stretch/>
        </p:blipFill>
        <p:spPr>
          <a:xfrm>
            <a:off x="742624" y="1881188"/>
            <a:ext cx="3829448" cy="3535258"/>
          </a:xfrm>
          <a:prstGeom prst="rect">
            <a:avLst/>
          </a:prstGeom>
        </p:spPr>
      </p:pic>
      <p:sp>
        <p:nvSpPr>
          <p:cNvPr id="4" name="内容占位符 4"/>
          <p:cNvSpPr txBox="1">
            <a:spLocks/>
          </p:cNvSpPr>
          <p:nvPr/>
        </p:nvSpPr>
        <p:spPr>
          <a:xfrm>
            <a:off x="4648277" y="1600203"/>
            <a:ext cx="4038664" cy="4525963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marL="252413" indent="-252174" algn="l" defTabSz="675799" rtl="0" eaLnBrk="1" fontAlgn="base" hangingPunct="1">
              <a:spcBef>
                <a:spcPts val="47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38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878" indent="-210026" algn="l" defTabSz="675799" rtl="0" eaLnBrk="1" fontAlgn="base" hangingPunct="1">
              <a:spcBef>
                <a:spcPts val="47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9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45106" indent="-167640" algn="l" defTabSz="675799" rtl="0" eaLnBrk="1" fontAlgn="base" hangingPunct="1">
              <a:spcBef>
                <a:spcPts val="47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7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3719" indent="-167640" algn="l" defTabSz="675799" rtl="0" eaLnBrk="1" fontAlgn="base" hangingPunct="1">
              <a:spcBef>
                <a:spcPts val="47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4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2571" indent="-167640" algn="l" defTabSz="675799" rtl="0" eaLnBrk="1" fontAlgn="base" hangingPunct="1">
              <a:spcBef>
                <a:spcPts val="47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62376" indent="-169069" algn="l" defTabSz="676989" rtl="0" eaLnBrk="1" latinLnBrk="0" hangingPunct="1">
              <a:spcBef>
                <a:spcPts val="47"/>
              </a:spcBef>
              <a:buFont typeface="Arial" panose="020B0604020202020204" pitchFamily="34" charset="0"/>
              <a:buChar char="•"/>
              <a:defRPr sz="14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00989" indent="-169069" algn="l" defTabSz="676989" rtl="0" eaLnBrk="1" latinLnBrk="0" hangingPunct="1">
              <a:spcBef>
                <a:spcPts val="47"/>
              </a:spcBef>
              <a:buFont typeface="Arial" panose="020B0604020202020204" pitchFamily="34" charset="0"/>
              <a:buChar char="•"/>
              <a:defRPr sz="14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39365" indent="-169069" algn="l" defTabSz="676989" rtl="0" eaLnBrk="1" latinLnBrk="0" hangingPunct="1">
              <a:spcBef>
                <a:spcPts val="47"/>
              </a:spcBef>
              <a:buFont typeface="Arial" panose="020B0604020202020204" pitchFamily="34" charset="0"/>
              <a:buChar char="•"/>
              <a:defRPr sz="14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77979" indent="-169069" algn="l" defTabSz="676989" rtl="0" eaLnBrk="1" latinLnBrk="0" hangingPunct="1">
              <a:spcBef>
                <a:spcPts val="47"/>
              </a:spcBef>
              <a:buFont typeface="Arial" panose="020B0604020202020204" pitchFamily="34" charset="0"/>
              <a:buChar char="•"/>
              <a:defRPr sz="14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mtClean="0"/>
              <a:t>张思德出生在四川省仪陇县一个穷苦农民家庭。</a:t>
            </a:r>
            <a:r>
              <a:rPr lang="en-US" altLang="zh-CN" dirty="0" smtClean="0"/>
              <a:t>1933</a:t>
            </a:r>
            <a:r>
              <a:rPr lang="zh-CN" altLang="en-US" dirty="0" smtClean="0"/>
              <a:t>年</a:t>
            </a:r>
            <a:r>
              <a:rPr lang="en-US" altLang="zh-CN" dirty="0" smtClean="0"/>
              <a:t>12</a:t>
            </a:r>
            <a:r>
              <a:rPr lang="zh-CN" altLang="en-US" dirty="0" smtClean="0"/>
              <a:t>月参加红军，不久加入共青团。</a:t>
            </a:r>
            <a:r>
              <a:rPr lang="en-US" altLang="zh-CN" dirty="0" smtClean="0"/>
              <a:t>1937</a:t>
            </a:r>
            <a:r>
              <a:rPr lang="zh-CN" altLang="en-US" dirty="0" smtClean="0"/>
              <a:t>年</a:t>
            </a:r>
            <a:r>
              <a:rPr lang="en-US" altLang="zh-CN" dirty="0" smtClean="0"/>
              <a:t>10</a:t>
            </a:r>
            <a:r>
              <a:rPr lang="zh-CN" altLang="en-US" dirty="0" smtClean="0"/>
              <a:t>月，加入中国共产党。曾经担任过中央警备团警备班长和毛泽东的卫士。在一次反六路围攻的战斗中，他右腿先后两次负伤仍强忍剧痛，冲入敌阵，缴获了敌人两挺机枪。</a:t>
            </a:r>
            <a:endParaRPr lang="en-US" altLang="zh-CN" dirty="0" smtClean="0"/>
          </a:p>
          <a:p>
            <a:pPr>
              <a:lnSpc>
                <a:spcPct val="120000"/>
              </a:lnSpc>
            </a:pPr>
            <a:r>
              <a:rPr lang="en-US" altLang="zh-CN" dirty="0" smtClean="0"/>
              <a:t>1944</a:t>
            </a:r>
            <a:r>
              <a:rPr lang="zh-CN" altLang="en-US" dirty="0" smtClean="0"/>
              <a:t>年</a:t>
            </a:r>
            <a:r>
              <a:rPr lang="en-US" altLang="zh-CN" dirty="0" smtClean="0"/>
              <a:t>9</a:t>
            </a:r>
            <a:r>
              <a:rPr lang="zh-CN" altLang="en-US" dirty="0" smtClean="0"/>
              <a:t>月</a:t>
            </a:r>
            <a:r>
              <a:rPr lang="en-US" altLang="zh-CN" dirty="0" smtClean="0"/>
              <a:t>5</a:t>
            </a:r>
            <a:r>
              <a:rPr lang="zh-CN" altLang="en-US" dirty="0" smtClean="0"/>
              <a:t>日，他带领战士们在陕北安塞县执行烧炭任务时，窑洞突然塌方，他奋力把战友推出洞去，自己却被埋在窑洞，牺牲时年仅</a:t>
            </a:r>
            <a:r>
              <a:rPr lang="en-US" altLang="zh-CN" dirty="0" smtClean="0"/>
              <a:t>29</a:t>
            </a:r>
            <a:r>
              <a:rPr lang="zh-CN" altLang="en-US" dirty="0" smtClean="0"/>
              <a:t>岁。</a:t>
            </a:r>
            <a:endParaRPr lang="zh-CN" altLang="en-US" dirty="0"/>
          </a:p>
        </p:txBody>
      </p:sp>
      <p:sp>
        <p:nvSpPr>
          <p:cNvPr id="5" name="标题 1"/>
          <p:cNvSpPr txBox="1">
            <a:spLocks/>
          </p:cNvSpPr>
          <p:nvPr/>
        </p:nvSpPr>
        <p:spPr>
          <a:xfrm>
            <a:off x="457202" y="166688"/>
            <a:ext cx="8228925" cy="1143000"/>
          </a:xfrm>
          <a:prstGeom prst="rect">
            <a:avLst/>
          </a:prstGeom>
        </p:spPr>
        <p:txBody>
          <a:bodyPr/>
          <a:lstStyle>
            <a:lvl1pPr algn="ctr" defTabSz="675799" rtl="0" eaLnBrk="1" fontAlgn="base" hangingPunct="1">
              <a:spcBef>
                <a:spcPct val="0"/>
              </a:spcBef>
              <a:spcAft>
                <a:spcPct val="0"/>
              </a:spcAft>
              <a:defRPr sz="32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defTabSz="532209" rtl="0" eaLnBrk="1" fontAlgn="base" hangingPunct="1">
              <a:spcBef>
                <a:spcPct val="0"/>
              </a:spcBef>
              <a:spcAft>
                <a:spcPct val="0"/>
              </a:spcAft>
              <a:defRPr sz="255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algn="ctr" defTabSz="532209" rtl="0" eaLnBrk="1" fontAlgn="base" hangingPunct="1">
              <a:spcBef>
                <a:spcPct val="0"/>
              </a:spcBef>
              <a:spcAft>
                <a:spcPct val="0"/>
              </a:spcAft>
              <a:defRPr sz="255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algn="ctr" defTabSz="532209" rtl="0" eaLnBrk="1" fontAlgn="base" hangingPunct="1">
              <a:spcBef>
                <a:spcPct val="0"/>
              </a:spcBef>
              <a:spcAft>
                <a:spcPct val="0"/>
              </a:spcAft>
              <a:defRPr sz="255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algn="ctr" defTabSz="532209" rtl="0" eaLnBrk="1" fontAlgn="base" hangingPunct="1">
              <a:spcBef>
                <a:spcPct val="0"/>
              </a:spcBef>
              <a:spcAft>
                <a:spcPct val="0"/>
              </a:spcAft>
              <a:defRPr sz="255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00025" algn="ctr" defTabSz="532448" rtl="0" eaLnBrk="1" fontAlgn="base" hangingPunct="1">
              <a:spcBef>
                <a:spcPct val="0"/>
              </a:spcBef>
              <a:spcAft>
                <a:spcPct val="0"/>
              </a:spcAft>
              <a:defRPr sz="255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400050" algn="ctr" defTabSz="532448" rtl="0" eaLnBrk="1" fontAlgn="base" hangingPunct="1">
              <a:spcBef>
                <a:spcPct val="0"/>
              </a:spcBef>
              <a:spcAft>
                <a:spcPct val="0"/>
              </a:spcAft>
              <a:defRPr sz="255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600075" algn="ctr" defTabSz="532448" rtl="0" eaLnBrk="1" fontAlgn="base" hangingPunct="1">
              <a:spcBef>
                <a:spcPct val="0"/>
              </a:spcBef>
              <a:spcAft>
                <a:spcPct val="0"/>
              </a:spcAft>
              <a:defRPr sz="255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799862" algn="ctr" defTabSz="532448" rtl="0" eaLnBrk="1" fontAlgn="base" hangingPunct="1">
              <a:spcBef>
                <a:spcPct val="0"/>
              </a:spcBef>
              <a:spcAft>
                <a:spcPct val="0"/>
              </a:spcAft>
              <a:defRPr sz="255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 smtClean="0"/>
              <a:t>二、中国革命道德的主要内容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091981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/>
          </p:cNvSpPr>
          <p:nvPr/>
        </p:nvSpPr>
        <p:spPr>
          <a:xfrm>
            <a:off x="283438" y="557978"/>
            <a:ext cx="8692290" cy="1387759"/>
          </a:xfrm>
          <a:prstGeom prst="rect">
            <a:avLst/>
          </a:prstGeom>
        </p:spPr>
        <p:txBody>
          <a:bodyPr/>
          <a:lstStyle>
            <a:lvl1pPr algn="ctr" defTabSz="675799" rtl="0" eaLnBrk="1" fontAlgn="base" hangingPunct="1">
              <a:spcBef>
                <a:spcPct val="0"/>
              </a:spcBef>
              <a:spcAft>
                <a:spcPct val="0"/>
              </a:spcAft>
              <a:defRPr sz="32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defTabSz="532209" rtl="0" eaLnBrk="1" fontAlgn="base" hangingPunct="1">
              <a:spcBef>
                <a:spcPct val="0"/>
              </a:spcBef>
              <a:spcAft>
                <a:spcPct val="0"/>
              </a:spcAft>
              <a:defRPr sz="255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algn="ctr" defTabSz="532209" rtl="0" eaLnBrk="1" fontAlgn="base" hangingPunct="1">
              <a:spcBef>
                <a:spcPct val="0"/>
              </a:spcBef>
              <a:spcAft>
                <a:spcPct val="0"/>
              </a:spcAft>
              <a:defRPr sz="255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algn="ctr" defTabSz="532209" rtl="0" eaLnBrk="1" fontAlgn="base" hangingPunct="1">
              <a:spcBef>
                <a:spcPct val="0"/>
              </a:spcBef>
              <a:spcAft>
                <a:spcPct val="0"/>
              </a:spcAft>
              <a:defRPr sz="255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algn="ctr" defTabSz="532209" rtl="0" eaLnBrk="1" fontAlgn="base" hangingPunct="1">
              <a:spcBef>
                <a:spcPct val="0"/>
              </a:spcBef>
              <a:spcAft>
                <a:spcPct val="0"/>
              </a:spcAft>
              <a:defRPr sz="255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00025" algn="ctr" defTabSz="532448" rtl="0" eaLnBrk="1" fontAlgn="base" hangingPunct="1">
              <a:spcBef>
                <a:spcPct val="0"/>
              </a:spcBef>
              <a:spcAft>
                <a:spcPct val="0"/>
              </a:spcAft>
              <a:defRPr sz="255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400050" algn="ctr" defTabSz="532448" rtl="0" eaLnBrk="1" fontAlgn="base" hangingPunct="1">
              <a:spcBef>
                <a:spcPct val="0"/>
              </a:spcBef>
              <a:spcAft>
                <a:spcPct val="0"/>
              </a:spcAft>
              <a:defRPr sz="255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600075" algn="ctr" defTabSz="532448" rtl="0" eaLnBrk="1" fontAlgn="base" hangingPunct="1">
              <a:spcBef>
                <a:spcPct val="0"/>
              </a:spcBef>
              <a:spcAft>
                <a:spcPct val="0"/>
              </a:spcAft>
              <a:defRPr sz="255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799862" algn="ctr" defTabSz="532448" rtl="0" eaLnBrk="1" fontAlgn="base" hangingPunct="1">
              <a:spcBef>
                <a:spcPct val="0"/>
              </a:spcBef>
              <a:spcAft>
                <a:spcPct val="0"/>
              </a:spcAft>
              <a:defRPr sz="255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 smtClean="0"/>
              <a:t>始终把革命利益放在首位</a:t>
            </a:r>
            <a:endParaRPr kumimoji="1" lang="zh-CN" altLang="en-US" dirty="0"/>
          </a:p>
        </p:txBody>
      </p:sp>
      <p:pic>
        <p:nvPicPr>
          <p:cNvPr id="3" name="内容占位符 3" descr="6453eaa290467d9464fc2ec443e3677b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59" r="5859"/>
          <a:stretch/>
        </p:blipFill>
        <p:spPr>
          <a:xfrm>
            <a:off x="0" y="1153885"/>
            <a:ext cx="4813756" cy="5394577"/>
          </a:xfrm>
          <a:prstGeom prst="rect">
            <a:avLst/>
          </a:prstGeom>
        </p:spPr>
      </p:pic>
      <p:sp>
        <p:nvSpPr>
          <p:cNvPr id="4" name="内容占位符 4"/>
          <p:cNvSpPr txBox="1">
            <a:spLocks/>
          </p:cNvSpPr>
          <p:nvPr/>
        </p:nvSpPr>
        <p:spPr>
          <a:xfrm>
            <a:off x="4727555" y="1349829"/>
            <a:ext cx="4324373" cy="4508464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marL="252413" indent="-252174" algn="l" defTabSz="675799" rtl="0" eaLnBrk="1" fontAlgn="base" hangingPunct="1">
              <a:spcBef>
                <a:spcPts val="47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38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878" indent="-210026" algn="l" defTabSz="675799" rtl="0" eaLnBrk="1" fontAlgn="base" hangingPunct="1">
              <a:spcBef>
                <a:spcPts val="47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9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45106" indent="-167640" algn="l" defTabSz="675799" rtl="0" eaLnBrk="1" fontAlgn="base" hangingPunct="1">
              <a:spcBef>
                <a:spcPts val="47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76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3719" indent="-167640" algn="l" defTabSz="675799" rtl="0" eaLnBrk="1" fontAlgn="base" hangingPunct="1">
              <a:spcBef>
                <a:spcPts val="47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14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22571" indent="-167640" algn="l" defTabSz="675799" rtl="0" eaLnBrk="1" fontAlgn="base" hangingPunct="1">
              <a:spcBef>
                <a:spcPts val="47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14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62376" indent="-169069" algn="l" defTabSz="676989" rtl="0" eaLnBrk="1" latinLnBrk="0" hangingPunct="1">
              <a:spcBef>
                <a:spcPts val="47"/>
              </a:spcBef>
              <a:buFont typeface="Arial" panose="020B0604020202020204" pitchFamily="34" charset="0"/>
              <a:buChar char="•"/>
              <a:defRPr sz="14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00989" indent="-169069" algn="l" defTabSz="676989" rtl="0" eaLnBrk="1" latinLnBrk="0" hangingPunct="1">
              <a:spcBef>
                <a:spcPts val="47"/>
              </a:spcBef>
              <a:buFont typeface="Arial" panose="020B0604020202020204" pitchFamily="34" charset="0"/>
              <a:buChar char="•"/>
              <a:defRPr sz="14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39365" indent="-169069" algn="l" defTabSz="676989" rtl="0" eaLnBrk="1" latinLnBrk="0" hangingPunct="1">
              <a:spcBef>
                <a:spcPts val="47"/>
              </a:spcBef>
              <a:buFont typeface="Arial" panose="020B0604020202020204" pitchFamily="34" charset="0"/>
              <a:buChar char="•"/>
              <a:defRPr sz="14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77979" indent="-169069" algn="l" defTabSz="676989" rtl="0" eaLnBrk="1" latinLnBrk="0" hangingPunct="1">
              <a:spcBef>
                <a:spcPts val="47"/>
              </a:spcBef>
              <a:buFont typeface="Arial" panose="020B0604020202020204" pitchFamily="34" charset="0"/>
              <a:buChar char="•"/>
              <a:defRPr sz="147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kumimoji="1" lang="en-US" altLang="zh-CN" dirty="0" smtClean="0"/>
              <a:t>1976</a:t>
            </a:r>
            <a:r>
              <a:rPr kumimoji="1" lang="zh-CN" altLang="en-US" dirty="0" smtClean="0"/>
              <a:t>年</a:t>
            </a:r>
            <a:r>
              <a:rPr kumimoji="1" lang="en-US" altLang="zh-CN" dirty="0" smtClean="0"/>
              <a:t>1</a:t>
            </a:r>
            <a:r>
              <a:rPr kumimoji="1" lang="zh-CN" altLang="en-US" dirty="0" smtClean="0"/>
              <a:t>月</a:t>
            </a:r>
            <a:r>
              <a:rPr kumimoji="1" lang="en-US" altLang="zh-CN" dirty="0" smtClean="0"/>
              <a:t>8</a:t>
            </a:r>
            <a:r>
              <a:rPr kumimoji="1" lang="zh-CN" altLang="en-US" dirty="0" smtClean="0"/>
              <a:t>日，周恩来逝世时，设在美国纽约的联合国总部门前的联合国旗降了半旗。自</a:t>
            </a:r>
            <a:r>
              <a:rPr kumimoji="1" lang="en-US" altLang="zh-CN" dirty="0" smtClean="0"/>
              <a:t>1945</a:t>
            </a:r>
            <a:r>
              <a:rPr kumimoji="1" lang="zh-CN" altLang="en-US" dirty="0" smtClean="0"/>
              <a:t>年联合国成立以来，世界上有许多国家的元首先后去世，联合国还没有为谁下过半旗。</a:t>
            </a:r>
            <a:endParaRPr kumimoji="1" lang="en-US" altLang="zh-CN" dirty="0" smtClean="0"/>
          </a:p>
          <a:p>
            <a:pPr>
              <a:lnSpc>
                <a:spcPct val="120000"/>
              </a:lnSpc>
            </a:pPr>
            <a:r>
              <a:rPr lang="zh-CN" altLang="en-US" dirty="0" smtClean="0"/>
              <a:t>周恩来曾三次谦让于毛泽东，一次次把毛泽东推上党的重要领导岗位乃至最高领导岗位。在那艰苦卓绝的国内革命战争时期，这种领导对被领导的谦让，是让贤、荐贤。尤为可贵的是，周恩来的谦让不是消极的闪避和撂挑子远走，而是一种积极的协助与扶持。</a:t>
            </a:r>
            <a:endParaRPr kumimoji="1" lang="zh-CN" altLang="en-US" dirty="0"/>
          </a:p>
        </p:txBody>
      </p:sp>
      <p:sp>
        <p:nvSpPr>
          <p:cNvPr id="6" name="标题 1"/>
          <p:cNvSpPr txBox="1">
            <a:spLocks/>
          </p:cNvSpPr>
          <p:nvPr/>
        </p:nvSpPr>
        <p:spPr>
          <a:xfrm>
            <a:off x="414067" y="10885"/>
            <a:ext cx="8228925" cy="1143000"/>
          </a:xfrm>
          <a:prstGeom prst="rect">
            <a:avLst/>
          </a:prstGeom>
        </p:spPr>
        <p:txBody>
          <a:bodyPr/>
          <a:lstStyle>
            <a:lvl1pPr algn="ctr" defTabSz="675799" rtl="0" eaLnBrk="1" fontAlgn="base" hangingPunct="1">
              <a:spcBef>
                <a:spcPct val="0"/>
              </a:spcBef>
              <a:spcAft>
                <a:spcPct val="0"/>
              </a:spcAft>
              <a:defRPr sz="32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defTabSz="532209" rtl="0" eaLnBrk="1" fontAlgn="base" hangingPunct="1">
              <a:spcBef>
                <a:spcPct val="0"/>
              </a:spcBef>
              <a:spcAft>
                <a:spcPct val="0"/>
              </a:spcAft>
              <a:defRPr sz="255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algn="ctr" defTabSz="532209" rtl="0" eaLnBrk="1" fontAlgn="base" hangingPunct="1">
              <a:spcBef>
                <a:spcPct val="0"/>
              </a:spcBef>
              <a:spcAft>
                <a:spcPct val="0"/>
              </a:spcAft>
              <a:defRPr sz="255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algn="ctr" defTabSz="532209" rtl="0" eaLnBrk="1" fontAlgn="base" hangingPunct="1">
              <a:spcBef>
                <a:spcPct val="0"/>
              </a:spcBef>
              <a:spcAft>
                <a:spcPct val="0"/>
              </a:spcAft>
              <a:defRPr sz="255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algn="ctr" defTabSz="532209" rtl="0" eaLnBrk="1" fontAlgn="base" hangingPunct="1">
              <a:spcBef>
                <a:spcPct val="0"/>
              </a:spcBef>
              <a:spcAft>
                <a:spcPct val="0"/>
              </a:spcAft>
              <a:defRPr sz="255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00025" algn="ctr" defTabSz="532448" rtl="0" eaLnBrk="1" fontAlgn="base" hangingPunct="1">
              <a:spcBef>
                <a:spcPct val="0"/>
              </a:spcBef>
              <a:spcAft>
                <a:spcPct val="0"/>
              </a:spcAft>
              <a:defRPr sz="255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400050" algn="ctr" defTabSz="532448" rtl="0" eaLnBrk="1" fontAlgn="base" hangingPunct="1">
              <a:spcBef>
                <a:spcPct val="0"/>
              </a:spcBef>
              <a:spcAft>
                <a:spcPct val="0"/>
              </a:spcAft>
              <a:defRPr sz="255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600075" algn="ctr" defTabSz="532448" rtl="0" eaLnBrk="1" fontAlgn="base" hangingPunct="1">
              <a:spcBef>
                <a:spcPct val="0"/>
              </a:spcBef>
              <a:spcAft>
                <a:spcPct val="0"/>
              </a:spcAft>
              <a:defRPr sz="255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799862" algn="ctr" defTabSz="532448" rtl="0" eaLnBrk="1" fontAlgn="base" hangingPunct="1">
              <a:spcBef>
                <a:spcPct val="0"/>
              </a:spcBef>
              <a:spcAft>
                <a:spcPct val="0"/>
              </a:spcAft>
              <a:defRPr sz="255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 smtClean="0"/>
              <a:t>二、中国革命道德的主要内容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6378182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/>
          </p:cNvSpPr>
          <p:nvPr/>
        </p:nvSpPr>
        <p:spPr>
          <a:xfrm>
            <a:off x="457610" y="274159"/>
            <a:ext cx="8228925" cy="1143000"/>
          </a:xfrm>
          <a:prstGeom prst="rect">
            <a:avLst/>
          </a:prstGeom>
        </p:spPr>
        <p:txBody>
          <a:bodyPr/>
          <a:lstStyle>
            <a:lvl1pPr algn="ctr" defTabSz="675799" rtl="0" eaLnBrk="1" fontAlgn="base" hangingPunct="1">
              <a:spcBef>
                <a:spcPct val="0"/>
              </a:spcBef>
              <a:spcAft>
                <a:spcPct val="0"/>
              </a:spcAft>
              <a:defRPr sz="32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defTabSz="532209" rtl="0" eaLnBrk="1" fontAlgn="base" hangingPunct="1">
              <a:spcBef>
                <a:spcPct val="0"/>
              </a:spcBef>
              <a:spcAft>
                <a:spcPct val="0"/>
              </a:spcAft>
              <a:defRPr sz="255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algn="ctr" defTabSz="532209" rtl="0" eaLnBrk="1" fontAlgn="base" hangingPunct="1">
              <a:spcBef>
                <a:spcPct val="0"/>
              </a:spcBef>
              <a:spcAft>
                <a:spcPct val="0"/>
              </a:spcAft>
              <a:defRPr sz="255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algn="ctr" defTabSz="532209" rtl="0" eaLnBrk="1" fontAlgn="base" hangingPunct="1">
              <a:spcBef>
                <a:spcPct val="0"/>
              </a:spcBef>
              <a:spcAft>
                <a:spcPct val="0"/>
              </a:spcAft>
              <a:defRPr sz="255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algn="ctr" defTabSz="532209" rtl="0" eaLnBrk="1" fontAlgn="base" hangingPunct="1">
              <a:spcBef>
                <a:spcPct val="0"/>
              </a:spcBef>
              <a:spcAft>
                <a:spcPct val="0"/>
              </a:spcAft>
              <a:defRPr sz="255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00025" algn="ctr" defTabSz="532448" rtl="0" eaLnBrk="1" fontAlgn="base" hangingPunct="1">
              <a:spcBef>
                <a:spcPct val="0"/>
              </a:spcBef>
              <a:spcAft>
                <a:spcPct val="0"/>
              </a:spcAft>
              <a:defRPr sz="255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400050" algn="ctr" defTabSz="532448" rtl="0" eaLnBrk="1" fontAlgn="base" hangingPunct="1">
              <a:spcBef>
                <a:spcPct val="0"/>
              </a:spcBef>
              <a:spcAft>
                <a:spcPct val="0"/>
              </a:spcAft>
              <a:defRPr sz="255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600075" algn="ctr" defTabSz="532448" rtl="0" eaLnBrk="1" fontAlgn="base" hangingPunct="1">
              <a:spcBef>
                <a:spcPct val="0"/>
              </a:spcBef>
              <a:spcAft>
                <a:spcPct val="0"/>
              </a:spcAft>
              <a:defRPr sz="255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799862" algn="ctr" defTabSz="532448" rtl="0" eaLnBrk="1" fontAlgn="base" hangingPunct="1">
              <a:spcBef>
                <a:spcPct val="0"/>
              </a:spcBef>
              <a:spcAft>
                <a:spcPct val="0"/>
              </a:spcAft>
              <a:defRPr sz="255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 smtClean="0"/>
              <a:t>二、中国革命道德的主要内容</a:t>
            </a:r>
            <a:endParaRPr kumimoji="1" lang="zh-CN" altLang="en-US" dirty="0"/>
          </a:p>
        </p:txBody>
      </p:sp>
      <p:sp>
        <p:nvSpPr>
          <p:cNvPr id="3" name="标题 1"/>
          <p:cNvSpPr txBox="1">
            <a:spLocks/>
          </p:cNvSpPr>
          <p:nvPr/>
        </p:nvSpPr>
        <p:spPr>
          <a:xfrm>
            <a:off x="359639" y="1417159"/>
            <a:ext cx="8228925" cy="1143000"/>
          </a:xfrm>
          <a:prstGeom prst="rect">
            <a:avLst/>
          </a:prstGeom>
        </p:spPr>
        <p:txBody>
          <a:bodyPr/>
          <a:lstStyle>
            <a:lvl1pPr algn="ctr" defTabSz="675799" rtl="0" eaLnBrk="1" fontAlgn="base" hangingPunct="1">
              <a:spcBef>
                <a:spcPct val="0"/>
              </a:spcBef>
              <a:spcAft>
                <a:spcPct val="0"/>
              </a:spcAft>
              <a:defRPr sz="32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defTabSz="532209" rtl="0" eaLnBrk="1" fontAlgn="base" hangingPunct="1">
              <a:spcBef>
                <a:spcPct val="0"/>
              </a:spcBef>
              <a:spcAft>
                <a:spcPct val="0"/>
              </a:spcAft>
              <a:defRPr sz="255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algn="ctr" defTabSz="532209" rtl="0" eaLnBrk="1" fontAlgn="base" hangingPunct="1">
              <a:spcBef>
                <a:spcPct val="0"/>
              </a:spcBef>
              <a:spcAft>
                <a:spcPct val="0"/>
              </a:spcAft>
              <a:defRPr sz="255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algn="ctr" defTabSz="532209" rtl="0" eaLnBrk="1" fontAlgn="base" hangingPunct="1">
              <a:spcBef>
                <a:spcPct val="0"/>
              </a:spcBef>
              <a:spcAft>
                <a:spcPct val="0"/>
              </a:spcAft>
              <a:defRPr sz="255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algn="ctr" defTabSz="532209" rtl="0" eaLnBrk="1" fontAlgn="base" hangingPunct="1">
              <a:spcBef>
                <a:spcPct val="0"/>
              </a:spcBef>
              <a:spcAft>
                <a:spcPct val="0"/>
              </a:spcAft>
              <a:defRPr sz="255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00025" algn="ctr" defTabSz="532448" rtl="0" eaLnBrk="1" fontAlgn="base" hangingPunct="1">
              <a:spcBef>
                <a:spcPct val="0"/>
              </a:spcBef>
              <a:spcAft>
                <a:spcPct val="0"/>
              </a:spcAft>
              <a:defRPr sz="255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400050" algn="ctr" defTabSz="532448" rtl="0" eaLnBrk="1" fontAlgn="base" hangingPunct="1">
              <a:spcBef>
                <a:spcPct val="0"/>
              </a:spcBef>
              <a:spcAft>
                <a:spcPct val="0"/>
              </a:spcAft>
              <a:defRPr sz="255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600075" algn="ctr" defTabSz="532448" rtl="0" eaLnBrk="1" fontAlgn="base" hangingPunct="1">
              <a:spcBef>
                <a:spcPct val="0"/>
              </a:spcBef>
              <a:spcAft>
                <a:spcPct val="0"/>
              </a:spcAft>
              <a:defRPr sz="255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799862" algn="ctr" defTabSz="532448" rtl="0" eaLnBrk="1" fontAlgn="base" hangingPunct="1">
              <a:spcBef>
                <a:spcPct val="0"/>
              </a:spcBef>
              <a:spcAft>
                <a:spcPct val="0"/>
              </a:spcAft>
              <a:defRPr sz="255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 smtClean="0"/>
              <a:t>树立社会新风，建立新型人际关系</a:t>
            </a:r>
            <a:endParaRPr kumimoji="1" lang="zh-CN" altLang="en-US" dirty="0"/>
          </a:p>
        </p:txBody>
      </p:sp>
      <p:pic>
        <p:nvPicPr>
          <p:cNvPr id="4" name="内容占位符 3" descr="b3a50dcd6dbf6280c6b0aae232994020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8" r="466"/>
          <a:stretch/>
        </p:blipFill>
        <p:spPr>
          <a:xfrm>
            <a:off x="1920520" y="2446054"/>
            <a:ext cx="5605538" cy="3858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65899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/>
          </p:cNvSpPr>
          <p:nvPr/>
        </p:nvSpPr>
        <p:spPr>
          <a:xfrm>
            <a:off x="457610" y="1109739"/>
            <a:ext cx="8228925" cy="1143000"/>
          </a:xfrm>
          <a:prstGeom prst="rect">
            <a:avLst/>
          </a:prstGeom>
        </p:spPr>
        <p:txBody>
          <a:bodyPr/>
          <a:lstStyle>
            <a:lvl1pPr algn="ctr" defTabSz="675799" rtl="0" eaLnBrk="1" fontAlgn="base" hangingPunct="1">
              <a:spcBef>
                <a:spcPct val="0"/>
              </a:spcBef>
              <a:spcAft>
                <a:spcPct val="0"/>
              </a:spcAft>
              <a:defRPr sz="32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defTabSz="532209" rtl="0" eaLnBrk="1" fontAlgn="base" hangingPunct="1">
              <a:spcBef>
                <a:spcPct val="0"/>
              </a:spcBef>
              <a:spcAft>
                <a:spcPct val="0"/>
              </a:spcAft>
              <a:defRPr sz="255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algn="ctr" defTabSz="532209" rtl="0" eaLnBrk="1" fontAlgn="base" hangingPunct="1">
              <a:spcBef>
                <a:spcPct val="0"/>
              </a:spcBef>
              <a:spcAft>
                <a:spcPct val="0"/>
              </a:spcAft>
              <a:defRPr sz="255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algn="ctr" defTabSz="532209" rtl="0" eaLnBrk="1" fontAlgn="base" hangingPunct="1">
              <a:spcBef>
                <a:spcPct val="0"/>
              </a:spcBef>
              <a:spcAft>
                <a:spcPct val="0"/>
              </a:spcAft>
              <a:defRPr sz="255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algn="ctr" defTabSz="532209" rtl="0" eaLnBrk="1" fontAlgn="base" hangingPunct="1">
              <a:spcBef>
                <a:spcPct val="0"/>
              </a:spcBef>
              <a:spcAft>
                <a:spcPct val="0"/>
              </a:spcAft>
              <a:defRPr sz="255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00025" algn="ctr" defTabSz="532448" rtl="0" eaLnBrk="1" fontAlgn="base" hangingPunct="1">
              <a:spcBef>
                <a:spcPct val="0"/>
              </a:spcBef>
              <a:spcAft>
                <a:spcPct val="0"/>
              </a:spcAft>
              <a:defRPr sz="255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400050" algn="ctr" defTabSz="532448" rtl="0" eaLnBrk="1" fontAlgn="base" hangingPunct="1">
              <a:spcBef>
                <a:spcPct val="0"/>
              </a:spcBef>
              <a:spcAft>
                <a:spcPct val="0"/>
              </a:spcAft>
              <a:defRPr sz="255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600075" algn="ctr" defTabSz="532448" rtl="0" eaLnBrk="1" fontAlgn="base" hangingPunct="1">
              <a:spcBef>
                <a:spcPct val="0"/>
              </a:spcBef>
              <a:spcAft>
                <a:spcPct val="0"/>
              </a:spcAft>
              <a:defRPr sz="255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799862" algn="ctr" defTabSz="532448" rtl="0" eaLnBrk="1" fontAlgn="base" hangingPunct="1">
              <a:spcBef>
                <a:spcPct val="0"/>
              </a:spcBef>
              <a:spcAft>
                <a:spcPct val="0"/>
              </a:spcAft>
              <a:defRPr sz="255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 smtClean="0"/>
              <a:t>修身自律，保持节操</a:t>
            </a:r>
            <a:endParaRPr kumimoji="1" lang="zh-CN" altLang="en-US" dirty="0"/>
          </a:p>
        </p:txBody>
      </p:sp>
      <p:pic>
        <p:nvPicPr>
          <p:cNvPr id="3" name="内容占位符 3" descr="1c4ddde6519922d40ec2f6c02c743a4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271" r="-11271"/>
          <a:stretch>
            <a:fillRect/>
          </a:stretch>
        </p:blipFill>
        <p:spPr>
          <a:xfrm>
            <a:off x="457610" y="2252739"/>
            <a:ext cx="8228925" cy="4526643"/>
          </a:xfrm>
          <a:prstGeom prst="rect">
            <a:avLst/>
          </a:prstGeom>
        </p:spPr>
      </p:pic>
      <p:sp>
        <p:nvSpPr>
          <p:cNvPr id="4" name="标题 1"/>
          <p:cNvSpPr txBox="1">
            <a:spLocks/>
          </p:cNvSpPr>
          <p:nvPr/>
        </p:nvSpPr>
        <p:spPr>
          <a:xfrm>
            <a:off x="457610" y="274159"/>
            <a:ext cx="8228925" cy="1143000"/>
          </a:xfrm>
          <a:prstGeom prst="rect">
            <a:avLst/>
          </a:prstGeom>
        </p:spPr>
        <p:txBody>
          <a:bodyPr/>
          <a:lstStyle>
            <a:lvl1pPr algn="ctr" defTabSz="675799" rtl="0" eaLnBrk="1" fontAlgn="base" hangingPunct="1">
              <a:spcBef>
                <a:spcPct val="0"/>
              </a:spcBef>
              <a:spcAft>
                <a:spcPct val="0"/>
              </a:spcAft>
              <a:defRPr sz="32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defTabSz="532209" rtl="0" eaLnBrk="1" fontAlgn="base" hangingPunct="1">
              <a:spcBef>
                <a:spcPct val="0"/>
              </a:spcBef>
              <a:spcAft>
                <a:spcPct val="0"/>
              </a:spcAft>
              <a:defRPr sz="255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algn="ctr" defTabSz="532209" rtl="0" eaLnBrk="1" fontAlgn="base" hangingPunct="1">
              <a:spcBef>
                <a:spcPct val="0"/>
              </a:spcBef>
              <a:spcAft>
                <a:spcPct val="0"/>
              </a:spcAft>
              <a:defRPr sz="255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algn="ctr" defTabSz="532209" rtl="0" eaLnBrk="1" fontAlgn="base" hangingPunct="1">
              <a:spcBef>
                <a:spcPct val="0"/>
              </a:spcBef>
              <a:spcAft>
                <a:spcPct val="0"/>
              </a:spcAft>
              <a:defRPr sz="255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algn="ctr" defTabSz="532209" rtl="0" eaLnBrk="1" fontAlgn="base" hangingPunct="1">
              <a:spcBef>
                <a:spcPct val="0"/>
              </a:spcBef>
              <a:spcAft>
                <a:spcPct val="0"/>
              </a:spcAft>
              <a:defRPr sz="255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00025" algn="ctr" defTabSz="532448" rtl="0" eaLnBrk="1" fontAlgn="base" hangingPunct="1">
              <a:spcBef>
                <a:spcPct val="0"/>
              </a:spcBef>
              <a:spcAft>
                <a:spcPct val="0"/>
              </a:spcAft>
              <a:defRPr sz="255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400050" algn="ctr" defTabSz="532448" rtl="0" eaLnBrk="1" fontAlgn="base" hangingPunct="1">
              <a:spcBef>
                <a:spcPct val="0"/>
              </a:spcBef>
              <a:spcAft>
                <a:spcPct val="0"/>
              </a:spcAft>
              <a:defRPr sz="255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600075" algn="ctr" defTabSz="532448" rtl="0" eaLnBrk="1" fontAlgn="base" hangingPunct="1">
              <a:spcBef>
                <a:spcPct val="0"/>
              </a:spcBef>
              <a:spcAft>
                <a:spcPct val="0"/>
              </a:spcAft>
              <a:defRPr sz="255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799862" algn="ctr" defTabSz="532448" rtl="0" eaLnBrk="1" fontAlgn="base" hangingPunct="1">
              <a:spcBef>
                <a:spcPct val="0"/>
              </a:spcBef>
              <a:spcAft>
                <a:spcPct val="0"/>
              </a:spcAft>
              <a:defRPr sz="255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 smtClean="0"/>
              <a:t>二、中国革命道德的主要内容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7636579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/>
          </p:cNvSpPr>
          <p:nvPr/>
        </p:nvSpPr>
        <p:spPr>
          <a:xfrm>
            <a:off x="457610" y="274159"/>
            <a:ext cx="8228925" cy="1143000"/>
          </a:xfrm>
          <a:prstGeom prst="rect">
            <a:avLst/>
          </a:prstGeom>
        </p:spPr>
        <p:txBody>
          <a:bodyPr/>
          <a:lstStyle>
            <a:lvl1pPr algn="ctr" defTabSz="675799" rtl="0" eaLnBrk="1" fontAlgn="base" hangingPunct="1">
              <a:spcBef>
                <a:spcPct val="0"/>
              </a:spcBef>
              <a:spcAft>
                <a:spcPct val="0"/>
              </a:spcAft>
              <a:defRPr sz="32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defTabSz="532209" rtl="0" eaLnBrk="1" fontAlgn="base" hangingPunct="1">
              <a:spcBef>
                <a:spcPct val="0"/>
              </a:spcBef>
              <a:spcAft>
                <a:spcPct val="0"/>
              </a:spcAft>
              <a:defRPr sz="255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algn="ctr" defTabSz="532209" rtl="0" eaLnBrk="1" fontAlgn="base" hangingPunct="1">
              <a:spcBef>
                <a:spcPct val="0"/>
              </a:spcBef>
              <a:spcAft>
                <a:spcPct val="0"/>
              </a:spcAft>
              <a:defRPr sz="255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algn="ctr" defTabSz="532209" rtl="0" eaLnBrk="1" fontAlgn="base" hangingPunct="1">
              <a:spcBef>
                <a:spcPct val="0"/>
              </a:spcBef>
              <a:spcAft>
                <a:spcPct val="0"/>
              </a:spcAft>
              <a:defRPr sz="255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algn="ctr" defTabSz="532209" rtl="0" eaLnBrk="1" fontAlgn="base" hangingPunct="1">
              <a:spcBef>
                <a:spcPct val="0"/>
              </a:spcBef>
              <a:spcAft>
                <a:spcPct val="0"/>
              </a:spcAft>
              <a:defRPr sz="255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00025" algn="ctr" defTabSz="532448" rtl="0" eaLnBrk="1" fontAlgn="base" hangingPunct="1">
              <a:spcBef>
                <a:spcPct val="0"/>
              </a:spcBef>
              <a:spcAft>
                <a:spcPct val="0"/>
              </a:spcAft>
              <a:defRPr sz="255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400050" algn="ctr" defTabSz="532448" rtl="0" eaLnBrk="1" fontAlgn="base" hangingPunct="1">
              <a:spcBef>
                <a:spcPct val="0"/>
              </a:spcBef>
              <a:spcAft>
                <a:spcPct val="0"/>
              </a:spcAft>
              <a:defRPr sz="255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600075" algn="ctr" defTabSz="532448" rtl="0" eaLnBrk="1" fontAlgn="base" hangingPunct="1">
              <a:spcBef>
                <a:spcPct val="0"/>
              </a:spcBef>
              <a:spcAft>
                <a:spcPct val="0"/>
              </a:spcAft>
              <a:defRPr sz="255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799862" algn="ctr" defTabSz="532448" rtl="0" eaLnBrk="1" fontAlgn="base" hangingPunct="1">
              <a:spcBef>
                <a:spcPct val="0"/>
              </a:spcBef>
              <a:spcAft>
                <a:spcPct val="0"/>
              </a:spcAft>
              <a:defRPr sz="255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 smtClean="0"/>
              <a:t>三、发扬光大中国革命道德</a:t>
            </a:r>
            <a:endParaRPr kumimoji="1"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223229" y="1803738"/>
            <a:ext cx="8697685" cy="353943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kumimoji="1" lang="en-US" altLang="zh-CN" sz="3200" dirty="0" smtClean="0"/>
              <a:t>1.</a:t>
            </a:r>
            <a:r>
              <a:rPr kumimoji="1" lang="zh-CN" altLang="en-US" sz="3200" dirty="0" smtClean="0"/>
              <a:t>有利于</a:t>
            </a:r>
            <a:r>
              <a:rPr kumimoji="1" lang="zh-CN" altLang="en-US" sz="3200" dirty="0"/>
              <a:t>加强和巩固社会主义和共产主义的理想和信念</a:t>
            </a:r>
            <a:r>
              <a:rPr kumimoji="1" lang="zh-CN" altLang="en-US" sz="3200" dirty="0" smtClean="0"/>
              <a:t>。</a:t>
            </a:r>
          </a:p>
          <a:p>
            <a:r>
              <a:rPr kumimoji="1" lang="en-US" altLang="zh-CN" sz="3200" dirty="0" smtClean="0"/>
              <a:t>2.</a:t>
            </a:r>
            <a:r>
              <a:rPr kumimoji="1" lang="zh-CN" altLang="en-US" sz="3200" dirty="0" smtClean="0"/>
              <a:t>有利于</a:t>
            </a:r>
            <a:r>
              <a:rPr kumimoji="1" lang="zh-CN" altLang="en-US" sz="3200" dirty="0"/>
              <a:t>培育和践行社会主义核心价值观</a:t>
            </a:r>
            <a:r>
              <a:rPr kumimoji="1" lang="zh-CN" altLang="en-US" sz="3200" dirty="0" smtClean="0"/>
              <a:t>。</a:t>
            </a:r>
          </a:p>
          <a:p>
            <a:r>
              <a:rPr kumimoji="1" lang="en-US" altLang="zh-CN" sz="3200" dirty="0" smtClean="0"/>
              <a:t>3.</a:t>
            </a:r>
            <a:r>
              <a:rPr kumimoji="1" lang="zh-CN" altLang="en-US" sz="3200" dirty="0" smtClean="0"/>
              <a:t>有利于</a:t>
            </a:r>
            <a:r>
              <a:rPr kumimoji="1" lang="zh-CN" altLang="en-US" sz="3200" dirty="0"/>
              <a:t>引导人们树立正确的道德观，积极投身于社会主义建设事业</a:t>
            </a:r>
            <a:r>
              <a:rPr kumimoji="1" lang="zh-CN" altLang="en-US" sz="3200" dirty="0" smtClean="0"/>
              <a:t>。</a:t>
            </a:r>
          </a:p>
          <a:p>
            <a:r>
              <a:rPr kumimoji="1" lang="en-US" altLang="zh-CN" sz="3200" dirty="0" smtClean="0"/>
              <a:t>4.</a:t>
            </a:r>
            <a:r>
              <a:rPr kumimoji="1" lang="zh-CN" altLang="en-US" sz="3200" dirty="0" smtClean="0"/>
              <a:t>有利于</a:t>
            </a:r>
            <a:r>
              <a:rPr kumimoji="1" lang="zh-CN" altLang="en-US" sz="3200" dirty="0"/>
              <a:t>培育良好的社会道德风尚，抵制腐朽思想的侵蚀。</a:t>
            </a:r>
          </a:p>
        </p:txBody>
      </p:sp>
    </p:spTree>
    <p:extLst>
      <p:ext uri="{BB962C8B-B14F-4D97-AF65-F5344CB8AC3E}">
        <p14:creationId xmlns:p14="http://schemas.microsoft.com/office/powerpoint/2010/main" val="108150472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175657" y="2086514"/>
            <a:ext cx="7109639" cy="25853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5400" b="1" dirty="0" smtClean="0">
                <a:solidFill>
                  <a:srgbClr val="54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黑体" charset="0"/>
                <a:ea typeface="黑体" charset="0"/>
                <a:cs typeface="黑体" charset="0"/>
              </a:rPr>
              <a:t>第四节 </a:t>
            </a:r>
          </a:p>
          <a:p>
            <a:pPr>
              <a:lnSpc>
                <a:spcPct val="150000"/>
              </a:lnSpc>
            </a:pPr>
            <a:r>
              <a:rPr lang="zh-CN" altLang="en-US" sz="5400" b="1" dirty="0" smtClean="0">
                <a:solidFill>
                  <a:srgbClr val="54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黑体" charset="0"/>
                <a:ea typeface="黑体" charset="0"/>
                <a:cs typeface="黑体" charset="0"/>
              </a:rPr>
              <a:t>加强社会主义道德</a:t>
            </a:r>
            <a:r>
              <a:rPr lang="zh-CN" altLang="en-US" sz="5400" b="1" dirty="0">
                <a:solidFill>
                  <a:srgbClr val="54000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黑体" charset="0"/>
                <a:ea typeface="黑体" charset="0"/>
                <a:cs typeface="黑体" charset="0"/>
              </a:rPr>
              <a:t>建设</a:t>
            </a:r>
          </a:p>
        </p:txBody>
      </p:sp>
    </p:spTree>
    <p:extLst>
      <p:ext uri="{BB962C8B-B14F-4D97-AF65-F5344CB8AC3E}">
        <p14:creationId xmlns:p14="http://schemas.microsoft.com/office/powerpoint/2010/main" val="208813765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zh-CN" altLang="en-US" dirty="0" smtClean="0"/>
              <a:t>一、</a:t>
            </a:r>
            <a:r>
              <a:rPr kumimoji="1" lang="zh-CN" altLang="en-US" sz="4000" dirty="0"/>
              <a:t>着眼“四个全面”</a:t>
            </a:r>
            <a:r>
              <a:rPr kumimoji="1" lang="zh-CN" altLang="en-US" sz="4000" dirty="0" smtClean="0"/>
              <a:t>战略布局加强道德建设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kumimoji="1" lang="en-US" altLang="zh-CN" dirty="0" smtClean="0"/>
          </a:p>
          <a:p>
            <a:endParaRPr kumimoji="1" lang="zh-CN" altLang="en-US" dirty="0"/>
          </a:p>
        </p:txBody>
      </p:sp>
      <p:pic>
        <p:nvPicPr>
          <p:cNvPr id="4" name="图片 3" descr="bd6561793a1beb884a4c5f4d360ab155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25" y="1727945"/>
            <a:ext cx="9058275" cy="4966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81875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34"/>
          <p:cNvSpPr>
            <a:spLocks noChangeArrowheads="1"/>
          </p:cNvSpPr>
          <p:nvPr/>
        </p:nvSpPr>
        <p:spPr bwMode="auto">
          <a:xfrm>
            <a:off x="1417159" y="298123"/>
            <a:ext cx="6200825" cy="6888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7720" tIns="33859" rIns="67720" bIns="33859">
            <a:spAutoFit/>
          </a:bodyPr>
          <a:lstStyle/>
          <a:p>
            <a:pPr defTabSz="676304">
              <a:lnSpc>
                <a:spcPct val="112000"/>
              </a:lnSpc>
            </a:pPr>
            <a:r>
              <a:rPr lang="zh-CN" altLang="en-US" sz="3600" b="1" dirty="0" smtClean="0">
                <a:solidFill>
                  <a:srgbClr val="0000B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方正小标宋简体" charset="0"/>
                <a:ea typeface="方正小标宋简体" charset="0"/>
                <a:cs typeface="方正小标宋简体" charset="0"/>
              </a:rPr>
              <a:t>罗一笑，你给我站住</a:t>
            </a:r>
            <a:endParaRPr lang="en-US" altLang="zh-CN" sz="3600" b="1" dirty="0">
              <a:solidFill>
                <a:srgbClr val="1D8DE5"/>
              </a:solidFill>
              <a:latin typeface="微软雅黑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99152"/>
            <a:ext cx="1607736" cy="285884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86993"/>
            <a:ext cx="2954397" cy="3280787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3077304" y="986992"/>
            <a:ext cx="6066696" cy="33855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100" dirty="0"/>
              <a:t>罗一笑事件</a:t>
            </a:r>
            <a:r>
              <a:rPr lang="zh-CN" altLang="en-US" sz="1100" dirty="0" smtClean="0"/>
              <a:t>来龙去脉</a:t>
            </a:r>
            <a:endParaRPr lang="zh-CN" altLang="en-US" sz="1100" dirty="0"/>
          </a:p>
          <a:p>
            <a:r>
              <a:rPr lang="en-US" altLang="zh-CN" sz="1100" dirty="0" smtClean="0"/>
              <a:t>2016-11-25</a:t>
            </a:r>
            <a:r>
              <a:rPr lang="zh-CN" altLang="en-US" sz="1100" b="1" dirty="0">
                <a:solidFill>
                  <a:srgbClr val="FF0000"/>
                </a:solidFill>
              </a:rPr>
              <a:t>“罗尔卖文，公司捐款，互助多赢</a:t>
            </a:r>
            <a:r>
              <a:rPr lang="zh-CN" altLang="en-US" sz="1100" b="1" dirty="0" smtClean="0">
                <a:solidFill>
                  <a:srgbClr val="FF0000"/>
                </a:solidFill>
              </a:rPr>
              <a:t>”</a:t>
            </a:r>
          </a:p>
          <a:p>
            <a:r>
              <a:rPr lang="zh-CN" altLang="en-US" sz="1100" dirty="0" smtClean="0"/>
              <a:t>罗尔</a:t>
            </a:r>
            <a:r>
              <a:rPr lang="zh-CN" altLang="en-US" sz="1100" dirty="0"/>
              <a:t>写下</a:t>
            </a:r>
            <a:r>
              <a:rPr lang="en-US" altLang="zh-CN" sz="1100" dirty="0"/>
              <a:t>《</a:t>
            </a:r>
            <a:r>
              <a:rPr lang="zh-CN" altLang="en-US" sz="1100" dirty="0"/>
              <a:t>罗一笑，你给我站住</a:t>
            </a:r>
            <a:r>
              <a:rPr lang="en-US" altLang="zh-CN" sz="1100" dirty="0"/>
              <a:t>》</a:t>
            </a:r>
            <a:r>
              <a:rPr lang="zh-CN" altLang="en-US" sz="1100" dirty="0"/>
              <a:t>一文，很快赞赏超过微信规定的每天</a:t>
            </a:r>
            <a:r>
              <a:rPr lang="en-US" altLang="zh-CN" sz="1100" dirty="0"/>
              <a:t>5</a:t>
            </a:r>
            <a:r>
              <a:rPr lang="zh-CN" altLang="en-US" sz="1100" dirty="0"/>
              <a:t>万元的上限。其间，他与多年好友小铜人创始人刘侠风商讨如何解决医疗费问题，最终，他们决定在小铜人微信公号“</a:t>
            </a:r>
            <a:r>
              <a:rPr lang="en-US" altLang="zh-CN" sz="1100" dirty="0"/>
              <a:t>P2P</a:t>
            </a:r>
            <a:r>
              <a:rPr lang="zh-CN" altLang="en-US" sz="1100" dirty="0"/>
              <a:t>观察”里整合发布罗尔的文章，读者每转发一次小铜人捐款一元，赞赏全部归入罗一笑的医疗费。</a:t>
            </a:r>
          </a:p>
          <a:p>
            <a:r>
              <a:rPr lang="en-US" altLang="zh-CN" sz="1100" dirty="0" smtClean="0"/>
              <a:t>2016-11-27</a:t>
            </a:r>
            <a:r>
              <a:rPr lang="zh-CN" altLang="en-US" sz="1100" b="1" dirty="0" smtClean="0">
                <a:solidFill>
                  <a:srgbClr val="FF0000"/>
                </a:solidFill>
              </a:rPr>
              <a:t>微信打赏两</a:t>
            </a:r>
            <a:r>
              <a:rPr lang="zh-CN" altLang="en-US" sz="1100" b="1" dirty="0">
                <a:solidFill>
                  <a:srgbClr val="FF0000"/>
                </a:solidFill>
              </a:rPr>
              <a:t>小时竟然超过</a:t>
            </a:r>
            <a:r>
              <a:rPr lang="en-US" altLang="zh-CN" sz="1100" b="1" dirty="0">
                <a:solidFill>
                  <a:srgbClr val="FF0000"/>
                </a:solidFill>
              </a:rPr>
              <a:t>200</a:t>
            </a:r>
            <a:r>
              <a:rPr lang="zh-CN" altLang="en-US" sz="1100" b="1" dirty="0">
                <a:solidFill>
                  <a:srgbClr val="FF0000"/>
                </a:solidFill>
              </a:rPr>
              <a:t>万</a:t>
            </a:r>
            <a:r>
              <a:rPr lang="zh-CN" altLang="en-US" sz="1100" b="1" dirty="0" smtClean="0">
                <a:solidFill>
                  <a:srgbClr val="FF0000"/>
                </a:solidFill>
              </a:rPr>
              <a:t>元</a:t>
            </a:r>
            <a:endParaRPr lang="en-US" altLang="zh-CN" sz="1100" b="1" dirty="0">
              <a:solidFill>
                <a:srgbClr val="FF0000"/>
              </a:solidFill>
            </a:endParaRPr>
          </a:p>
          <a:p>
            <a:r>
              <a:rPr lang="zh-CN" altLang="en-US" sz="1100" dirty="0"/>
              <a:t>微信公号“</a:t>
            </a:r>
            <a:r>
              <a:rPr lang="en-US" altLang="zh-CN" sz="1100" dirty="0"/>
              <a:t>P2P</a:t>
            </a:r>
            <a:r>
              <a:rPr lang="zh-CN" altLang="en-US" sz="1100" dirty="0"/>
              <a:t>观察”发表文章</a:t>
            </a:r>
            <a:r>
              <a:rPr lang="en-US" altLang="zh-CN" sz="1100" dirty="0"/>
              <a:t>《</a:t>
            </a:r>
            <a:r>
              <a:rPr lang="zh-CN" altLang="en-US" sz="1100" dirty="0"/>
              <a:t>耶稣，请别让我做你的敌人</a:t>
            </a:r>
            <a:r>
              <a:rPr lang="en-US" altLang="zh-CN" sz="1100" dirty="0"/>
              <a:t>》</a:t>
            </a:r>
            <a:r>
              <a:rPr lang="zh-CN" altLang="en-US" sz="1100" dirty="0"/>
              <a:t>，讲述了罗尔在得知女儿患病后的痛苦和无奈，并在文末附上了</a:t>
            </a:r>
            <a:r>
              <a:rPr lang="en-US" altLang="zh-CN" sz="1100" dirty="0"/>
              <a:t>《</a:t>
            </a:r>
            <a:r>
              <a:rPr lang="zh-CN" altLang="en-US" sz="1100" dirty="0"/>
              <a:t>罗一笑，你给我站住</a:t>
            </a:r>
            <a:r>
              <a:rPr lang="en-US" altLang="zh-CN" sz="1100" dirty="0"/>
              <a:t>》</a:t>
            </a:r>
            <a:r>
              <a:rPr lang="zh-CN" altLang="en-US" sz="1100" dirty="0" smtClean="0"/>
              <a:t>。</a:t>
            </a:r>
            <a:r>
              <a:rPr lang="en-US" altLang="zh-CN" sz="1100" dirty="0" smtClean="0"/>
              <a:t>11</a:t>
            </a:r>
            <a:r>
              <a:rPr lang="zh-CN" altLang="en-US" sz="1100" dirty="0"/>
              <a:t>月</a:t>
            </a:r>
            <a:r>
              <a:rPr lang="en-US" altLang="zh-CN" sz="1100" dirty="0"/>
              <a:t>28</a:t>
            </a:r>
            <a:r>
              <a:rPr lang="zh-CN" altLang="en-US" sz="1100" dirty="0" smtClean="0"/>
              <a:t>日零点</a:t>
            </a:r>
            <a:r>
              <a:rPr lang="zh-CN" altLang="en-US" sz="1100" dirty="0"/>
              <a:t>一过，大批打赏一拥而上冲进罗尔的微信公众号，竟然直接冲破微信设置的赞赏上限，两小时竟然超过</a:t>
            </a:r>
            <a:r>
              <a:rPr lang="en-US" altLang="zh-CN" sz="1100" dirty="0"/>
              <a:t>200</a:t>
            </a:r>
            <a:r>
              <a:rPr lang="zh-CN" altLang="en-US" sz="1100" dirty="0"/>
              <a:t>万元。</a:t>
            </a:r>
            <a:endParaRPr lang="zh-CN" altLang="en-US" sz="1100" dirty="0" smtClean="0"/>
          </a:p>
          <a:p>
            <a:r>
              <a:rPr lang="en-US" altLang="zh-CN" sz="1100" dirty="0" smtClean="0"/>
              <a:t>2016-11-30</a:t>
            </a:r>
            <a:r>
              <a:rPr lang="zh-CN" altLang="en-US" sz="1100" b="1" dirty="0">
                <a:solidFill>
                  <a:srgbClr val="FF0000"/>
                </a:solidFill>
              </a:rPr>
              <a:t>事件开始反转，质疑声不断出现</a:t>
            </a:r>
            <a:endParaRPr lang="zh-CN" altLang="en-US" sz="1100" dirty="0"/>
          </a:p>
          <a:p>
            <a:r>
              <a:rPr lang="zh-CN" altLang="en-US" sz="1100" dirty="0" smtClean="0"/>
              <a:t>一</a:t>
            </a:r>
            <a:r>
              <a:rPr lang="zh-CN" altLang="en-US" sz="1100" dirty="0"/>
              <a:t>是质疑罗尔的财产情况（是否在广东拥有三套房产、一辆别克车）；二是质疑罗一笑的医疗费用和医保报销比例；三是质疑小铜人公司借势营销和炒作；四是质疑罗尔本人的作风问题。</a:t>
            </a:r>
          </a:p>
          <a:p>
            <a:r>
              <a:rPr lang="en-US" altLang="zh-CN" sz="1100" dirty="0"/>
              <a:t>2016-11-30</a:t>
            </a:r>
          </a:p>
          <a:p>
            <a:r>
              <a:rPr lang="zh-CN" altLang="en-US" sz="1100" dirty="0"/>
              <a:t>围绕罗尔事件的报道开始大量出现：“封面新闻”发布</a:t>
            </a:r>
            <a:r>
              <a:rPr lang="en-US" altLang="zh-CN" sz="1100" dirty="0"/>
              <a:t>《</a:t>
            </a:r>
            <a:r>
              <a:rPr lang="zh-CN" altLang="en-US" sz="1100" dirty="0"/>
              <a:t>罗一笑事件的后果，可能要由其他白血病患儿来承担</a:t>
            </a:r>
            <a:r>
              <a:rPr lang="en-US" altLang="zh-CN" sz="1100" dirty="0"/>
              <a:t>》</a:t>
            </a:r>
            <a:r>
              <a:rPr lang="zh-CN" altLang="en-US" sz="1100" dirty="0"/>
              <a:t>，通过对罗尔和小铜人创始人刘侠风的采访，对有关此事的部分流言进行了证实，如罗尔的财产状况、罗一笑的医疗费用、是否存在炒作等</a:t>
            </a:r>
            <a:r>
              <a:rPr lang="zh-CN" altLang="en-US" sz="1100" dirty="0" smtClean="0"/>
              <a:t>。</a:t>
            </a:r>
          </a:p>
          <a:p>
            <a:r>
              <a:rPr lang="en-US" altLang="zh-CN" sz="1100" dirty="0" smtClean="0"/>
              <a:t>2016-12-24</a:t>
            </a:r>
            <a:endParaRPr lang="en-US" altLang="zh-CN" sz="1100" dirty="0"/>
          </a:p>
          <a:p>
            <a:r>
              <a:rPr lang="zh-CN" altLang="en-US" sz="1100" dirty="0" smtClean="0"/>
              <a:t>罗一笑去世，</a:t>
            </a:r>
            <a:r>
              <a:rPr lang="zh-CN" altLang="en-US" sz="1100" dirty="0"/>
              <a:t>她的父母希望捐献她的遗体和器官。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7736" y="4295590"/>
            <a:ext cx="3843614" cy="256241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5585574" y="4699632"/>
            <a:ext cx="342420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思考：</a:t>
            </a:r>
          </a:p>
          <a:p>
            <a:r>
              <a:rPr kumimoji="1" lang="en-US" altLang="zh-CN" dirty="0" smtClean="0"/>
              <a:t>1.</a:t>
            </a:r>
            <a:r>
              <a:rPr kumimoji="1" lang="zh-CN" altLang="en-US" dirty="0" smtClean="0"/>
              <a:t>罗尔为什么一定</a:t>
            </a:r>
            <a:r>
              <a:rPr kumimoji="1" lang="zh-CN" altLang="en-US" dirty="0"/>
              <a:t>要先卖房子，才能向社会</a:t>
            </a:r>
            <a:r>
              <a:rPr kumimoji="1" lang="zh-CN" altLang="en-US" dirty="0" smtClean="0"/>
              <a:t>求助？</a:t>
            </a:r>
          </a:p>
          <a:p>
            <a:r>
              <a:rPr kumimoji="1" lang="en-US" altLang="zh-CN" dirty="0" smtClean="0"/>
              <a:t>2.</a:t>
            </a:r>
            <a:r>
              <a:rPr kumimoji="1" lang="zh-CN" altLang="en-US" dirty="0" smtClean="0"/>
              <a:t>信息膨胀的社会，为什么我们看不到完整的真相？</a:t>
            </a:r>
          </a:p>
          <a:p>
            <a:r>
              <a:rPr kumimoji="1" lang="en-US" altLang="zh-CN" dirty="0" smtClean="0"/>
              <a:t>3.</a:t>
            </a:r>
            <a:r>
              <a:rPr kumimoji="1" lang="zh-CN" altLang="en-US" dirty="0" smtClean="0"/>
              <a:t>道德的基础、来源和定义？</a:t>
            </a:r>
          </a:p>
        </p:txBody>
      </p:sp>
    </p:spTree>
    <p:extLst>
      <p:ext uri="{BB962C8B-B14F-4D97-AF65-F5344CB8AC3E}">
        <p14:creationId xmlns:p14="http://schemas.microsoft.com/office/powerpoint/2010/main" val="1079126171"/>
      </p:ext>
    </p:extLst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zh-CN" altLang="en-US" dirty="0" smtClean="0"/>
              <a:t>一、</a:t>
            </a:r>
            <a:r>
              <a:rPr kumimoji="1" lang="zh-CN" altLang="en-US" sz="3600" dirty="0" smtClean="0"/>
              <a:t>着眼“四个全面”战略布局加强道德建设</a:t>
            </a:r>
            <a:endParaRPr kumimoji="1" lang="zh-CN" altLang="en-US" dirty="0"/>
          </a:p>
        </p:txBody>
      </p:sp>
      <p:pic>
        <p:nvPicPr>
          <p:cNvPr id="4" name="内容占位符 3" descr="60deadf1d9c379e05ad9e59a49c7676d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28" r="582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73621314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/>
          </p:cNvSpPr>
          <p:nvPr/>
        </p:nvSpPr>
        <p:spPr>
          <a:xfrm>
            <a:off x="457610" y="274159"/>
            <a:ext cx="8228925" cy="1143000"/>
          </a:xfrm>
          <a:prstGeom prst="rect">
            <a:avLst/>
          </a:prstGeom>
        </p:spPr>
        <p:txBody>
          <a:bodyPr>
            <a:normAutofit fontScale="90000" lnSpcReduction="10000"/>
          </a:bodyPr>
          <a:lstStyle>
            <a:lvl1pPr algn="ctr" defTabSz="675799" rtl="0" eaLnBrk="1" fontAlgn="base" hangingPunct="1">
              <a:spcBef>
                <a:spcPct val="0"/>
              </a:spcBef>
              <a:spcAft>
                <a:spcPct val="0"/>
              </a:spcAft>
              <a:defRPr sz="32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defTabSz="532209" rtl="0" eaLnBrk="1" fontAlgn="base" hangingPunct="1">
              <a:spcBef>
                <a:spcPct val="0"/>
              </a:spcBef>
              <a:spcAft>
                <a:spcPct val="0"/>
              </a:spcAft>
              <a:defRPr sz="255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algn="ctr" defTabSz="532209" rtl="0" eaLnBrk="1" fontAlgn="base" hangingPunct="1">
              <a:spcBef>
                <a:spcPct val="0"/>
              </a:spcBef>
              <a:spcAft>
                <a:spcPct val="0"/>
              </a:spcAft>
              <a:defRPr sz="255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algn="ctr" defTabSz="532209" rtl="0" eaLnBrk="1" fontAlgn="base" hangingPunct="1">
              <a:spcBef>
                <a:spcPct val="0"/>
              </a:spcBef>
              <a:spcAft>
                <a:spcPct val="0"/>
              </a:spcAft>
              <a:defRPr sz="255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algn="ctr" defTabSz="532209" rtl="0" eaLnBrk="1" fontAlgn="base" hangingPunct="1">
              <a:spcBef>
                <a:spcPct val="0"/>
              </a:spcBef>
              <a:spcAft>
                <a:spcPct val="0"/>
              </a:spcAft>
              <a:defRPr sz="255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00025" algn="ctr" defTabSz="532448" rtl="0" eaLnBrk="1" fontAlgn="base" hangingPunct="1">
              <a:spcBef>
                <a:spcPct val="0"/>
              </a:spcBef>
              <a:spcAft>
                <a:spcPct val="0"/>
              </a:spcAft>
              <a:defRPr sz="255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400050" algn="ctr" defTabSz="532448" rtl="0" eaLnBrk="1" fontAlgn="base" hangingPunct="1">
              <a:spcBef>
                <a:spcPct val="0"/>
              </a:spcBef>
              <a:spcAft>
                <a:spcPct val="0"/>
              </a:spcAft>
              <a:defRPr sz="255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600075" algn="ctr" defTabSz="532448" rtl="0" eaLnBrk="1" fontAlgn="base" hangingPunct="1">
              <a:spcBef>
                <a:spcPct val="0"/>
              </a:spcBef>
              <a:spcAft>
                <a:spcPct val="0"/>
              </a:spcAft>
              <a:defRPr sz="255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799862" algn="ctr" defTabSz="532448" rtl="0" eaLnBrk="1" fontAlgn="base" hangingPunct="1">
              <a:spcBef>
                <a:spcPct val="0"/>
              </a:spcBef>
              <a:spcAft>
                <a:spcPct val="0"/>
              </a:spcAft>
              <a:defRPr sz="255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 sz="4000" smtClean="0"/>
              <a:t>二、社会主义道德建设的核心</a:t>
            </a:r>
            <a:r>
              <a:rPr kumimoji="1" lang="en-US" altLang="zh-CN" sz="4000" smtClean="0"/>
              <a:t/>
            </a:r>
            <a:br>
              <a:rPr kumimoji="1" lang="en-US" altLang="zh-CN" sz="4000" smtClean="0"/>
            </a:br>
            <a:r>
              <a:rPr kumimoji="1" lang="zh-CN" altLang="zh-CN" sz="4000" smtClean="0"/>
              <a:t>——</a:t>
            </a:r>
            <a:r>
              <a:rPr kumimoji="1" lang="zh-CN" altLang="en-US" sz="4000" smtClean="0"/>
              <a:t>为人民服务</a:t>
            </a:r>
            <a:endParaRPr kumimoji="1" lang="zh-CN" altLang="en-US" dirty="0"/>
          </a:p>
        </p:txBody>
      </p:sp>
      <p:pic>
        <p:nvPicPr>
          <p:cNvPr id="3" name="内容占位符 3" descr="8cab36bc1ce0f029c9e84225258a80b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60" b="7160"/>
          <a:stretch>
            <a:fillRect/>
          </a:stretch>
        </p:blipFill>
        <p:spPr>
          <a:xfrm>
            <a:off x="457610" y="1599596"/>
            <a:ext cx="8228925" cy="4526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17509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内容占位符 3"/>
          <p:cNvGraphicFramePr>
            <a:graphicFrameLocks/>
          </p:cNvGraphicFramePr>
          <p:nvPr>
            <p:extLst/>
          </p:nvPr>
        </p:nvGraphicFramePr>
        <p:xfrm>
          <a:off x="1143001" y="2319619"/>
          <a:ext cx="6773333" cy="34588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矩形 34"/>
          <p:cNvSpPr>
            <a:spLocks noChangeArrowheads="1"/>
          </p:cNvSpPr>
          <p:nvPr/>
        </p:nvSpPr>
        <p:spPr bwMode="auto">
          <a:xfrm>
            <a:off x="2205868" y="1080844"/>
            <a:ext cx="5795132" cy="9820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50790" tIns="25394" rIns="50790" bIns="25394">
            <a:spAutoFit/>
          </a:bodyPr>
          <a:lstStyle/>
          <a:p>
            <a:pPr defTabSz="507228">
              <a:lnSpc>
                <a:spcPct val="112000"/>
              </a:lnSpc>
            </a:pPr>
            <a:r>
              <a:rPr lang="zh-CN" altLang="en-US" sz="2700" b="1" dirty="0" smtClean="0">
                <a:solidFill>
                  <a:srgbClr val="0000B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方正小标宋简体" charset="0"/>
                <a:ea typeface="方正小标宋简体" charset="0"/>
                <a:cs typeface="方正小标宋简体" charset="0"/>
              </a:rPr>
              <a:t>二、</a:t>
            </a:r>
            <a:r>
              <a:rPr lang="zh-CN" altLang="en-US" sz="2700" b="1" dirty="0">
                <a:solidFill>
                  <a:srgbClr val="0000B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方正小标宋简体" charset="0"/>
                <a:ea typeface="方正小标宋简体" charset="0"/>
                <a:cs typeface="方正小标宋简体" charset="0"/>
              </a:rPr>
              <a:t>社会主义道德建设的核心</a:t>
            </a:r>
            <a:br>
              <a:rPr lang="zh-CN" altLang="en-US" sz="2700" b="1" dirty="0">
                <a:solidFill>
                  <a:srgbClr val="0000B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方正小标宋简体" charset="0"/>
                <a:ea typeface="方正小标宋简体" charset="0"/>
                <a:cs typeface="方正小标宋简体" charset="0"/>
              </a:rPr>
            </a:br>
            <a:r>
              <a:rPr lang="en-US" altLang="zh-CN" sz="2700" b="1" dirty="0">
                <a:solidFill>
                  <a:srgbClr val="0000B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方正小标宋简体" charset="0"/>
                <a:ea typeface="方正小标宋简体" charset="0"/>
                <a:cs typeface="方正小标宋简体" charset="0"/>
              </a:rPr>
              <a:t>——</a:t>
            </a:r>
            <a:r>
              <a:rPr lang="zh-CN" altLang="en-US" sz="2700" b="1" dirty="0">
                <a:solidFill>
                  <a:srgbClr val="0000B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方正小标宋简体" charset="0"/>
                <a:ea typeface="方正小标宋简体" charset="0"/>
                <a:cs typeface="方正小标宋简体" charset="0"/>
              </a:rPr>
              <a:t>为人民服务</a:t>
            </a:r>
          </a:p>
        </p:txBody>
      </p:sp>
    </p:spTree>
    <p:extLst>
      <p:ext uri="{BB962C8B-B14F-4D97-AF65-F5344CB8AC3E}">
        <p14:creationId xmlns:p14="http://schemas.microsoft.com/office/powerpoint/2010/main" val="53778857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/>
          </p:cNvSpPr>
          <p:nvPr/>
        </p:nvSpPr>
        <p:spPr>
          <a:xfrm>
            <a:off x="457610" y="274159"/>
            <a:ext cx="8228925" cy="1143000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ctr" defTabSz="675799" rtl="0" eaLnBrk="1" fontAlgn="base" hangingPunct="1">
              <a:spcBef>
                <a:spcPct val="0"/>
              </a:spcBef>
              <a:spcAft>
                <a:spcPct val="0"/>
              </a:spcAft>
              <a:defRPr sz="32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defTabSz="532209" rtl="0" eaLnBrk="1" fontAlgn="base" hangingPunct="1">
              <a:spcBef>
                <a:spcPct val="0"/>
              </a:spcBef>
              <a:spcAft>
                <a:spcPct val="0"/>
              </a:spcAft>
              <a:defRPr sz="255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algn="ctr" defTabSz="532209" rtl="0" eaLnBrk="1" fontAlgn="base" hangingPunct="1">
              <a:spcBef>
                <a:spcPct val="0"/>
              </a:spcBef>
              <a:spcAft>
                <a:spcPct val="0"/>
              </a:spcAft>
              <a:defRPr sz="255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algn="ctr" defTabSz="532209" rtl="0" eaLnBrk="1" fontAlgn="base" hangingPunct="1">
              <a:spcBef>
                <a:spcPct val="0"/>
              </a:spcBef>
              <a:spcAft>
                <a:spcPct val="0"/>
              </a:spcAft>
              <a:defRPr sz="255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algn="ctr" defTabSz="532209" rtl="0" eaLnBrk="1" fontAlgn="base" hangingPunct="1">
              <a:spcBef>
                <a:spcPct val="0"/>
              </a:spcBef>
              <a:spcAft>
                <a:spcPct val="0"/>
              </a:spcAft>
              <a:defRPr sz="255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00025" algn="ctr" defTabSz="532448" rtl="0" eaLnBrk="1" fontAlgn="base" hangingPunct="1">
              <a:spcBef>
                <a:spcPct val="0"/>
              </a:spcBef>
              <a:spcAft>
                <a:spcPct val="0"/>
              </a:spcAft>
              <a:defRPr sz="255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400050" algn="ctr" defTabSz="532448" rtl="0" eaLnBrk="1" fontAlgn="base" hangingPunct="1">
              <a:spcBef>
                <a:spcPct val="0"/>
              </a:spcBef>
              <a:spcAft>
                <a:spcPct val="0"/>
              </a:spcAft>
              <a:defRPr sz="255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600075" algn="ctr" defTabSz="532448" rtl="0" eaLnBrk="1" fontAlgn="base" hangingPunct="1">
              <a:spcBef>
                <a:spcPct val="0"/>
              </a:spcBef>
              <a:spcAft>
                <a:spcPct val="0"/>
              </a:spcAft>
              <a:defRPr sz="255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799862" algn="ctr" defTabSz="532448" rtl="0" eaLnBrk="1" fontAlgn="base" hangingPunct="1">
              <a:spcBef>
                <a:spcPct val="0"/>
              </a:spcBef>
              <a:spcAft>
                <a:spcPct val="0"/>
              </a:spcAft>
              <a:defRPr sz="255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 sz="3600" smtClean="0"/>
              <a:t>二、社会主义道德建设的原则</a:t>
            </a:r>
            <a:r>
              <a:rPr kumimoji="1" lang="en-US" altLang="zh-CN" sz="3600" smtClean="0"/>
              <a:t/>
            </a:r>
            <a:br>
              <a:rPr kumimoji="1" lang="en-US" altLang="zh-CN" sz="3600" smtClean="0"/>
            </a:br>
            <a:r>
              <a:rPr kumimoji="1" lang="en-US" altLang="zh-CN" sz="3600" smtClean="0"/>
              <a:t>——</a:t>
            </a:r>
            <a:r>
              <a:rPr kumimoji="1" lang="zh-CN" altLang="en-US" sz="3600" smtClean="0"/>
              <a:t>集体主义</a:t>
            </a:r>
            <a:endParaRPr kumimoji="1" lang="zh-CN" altLang="en-US" dirty="0"/>
          </a:p>
        </p:txBody>
      </p:sp>
      <p:pic>
        <p:nvPicPr>
          <p:cNvPr id="3" name="内容占位符 3" descr="0cdc46be1b074eb0ef2d1ecf37309474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44" b="12344"/>
          <a:stretch>
            <a:fillRect/>
          </a:stretch>
        </p:blipFill>
        <p:spPr>
          <a:xfrm>
            <a:off x="457610" y="1599596"/>
            <a:ext cx="8228925" cy="4526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56434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/>
          </p:cNvSpPr>
          <p:nvPr/>
        </p:nvSpPr>
        <p:spPr>
          <a:xfrm>
            <a:off x="457610" y="274159"/>
            <a:ext cx="8228925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675799" rtl="0" eaLnBrk="1" fontAlgn="base" hangingPunct="1">
              <a:spcBef>
                <a:spcPct val="0"/>
              </a:spcBef>
              <a:spcAft>
                <a:spcPct val="0"/>
              </a:spcAft>
              <a:defRPr sz="32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defTabSz="532209" rtl="0" eaLnBrk="1" fontAlgn="base" hangingPunct="1">
              <a:spcBef>
                <a:spcPct val="0"/>
              </a:spcBef>
              <a:spcAft>
                <a:spcPct val="0"/>
              </a:spcAft>
              <a:defRPr sz="255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algn="ctr" defTabSz="532209" rtl="0" eaLnBrk="1" fontAlgn="base" hangingPunct="1">
              <a:spcBef>
                <a:spcPct val="0"/>
              </a:spcBef>
              <a:spcAft>
                <a:spcPct val="0"/>
              </a:spcAft>
              <a:defRPr sz="255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algn="ctr" defTabSz="532209" rtl="0" eaLnBrk="1" fontAlgn="base" hangingPunct="1">
              <a:spcBef>
                <a:spcPct val="0"/>
              </a:spcBef>
              <a:spcAft>
                <a:spcPct val="0"/>
              </a:spcAft>
              <a:defRPr sz="255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algn="ctr" defTabSz="532209" rtl="0" eaLnBrk="1" fontAlgn="base" hangingPunct="1">
              <a:spcBef>
                <a:spcPct val="0"/>
              </a:spcBef>
              <a:spcAft>
                <a:spcPct val="0"/>
              </a:spcAft>
              <a:defRPr sz="255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00025" algn="ctr" defTabSz="532448" rtl="0" eaLnBrk="1" fontAlgn="base" hangingPunct="1">
              <a:spcBef>
                <a:spcPct val="0"/>
              </a:spcBef>
              <a:spcAft>
                <a:spcPct val="0"/>
              </a:spcAft>
              <a:defRPr sz="255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400050" algn="ctr" defTabSz="532448" rtl="0" eaLnBrk="1" fontAlgn="base" hangingPunct="1">
              <a:spcBef>
                <a:spcPct val="0"/>
              </a:spcBef>
              <a:spcAft>
                <a:spcPct val="0"/>
              </a:spcAft>
              <a:defRPr sz="255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600075" algn="ctr" defTabSz="532448" rtl="0" eaLnBrk="1" fontAlgn="base" hangingPunct="1">
              <a:spcBef>
                <a:spcPct val="0"/>
              </a:spcBef>
              <a:spcAft>
                <a:spcPct val="0"/>
              </a:spcAft>
              <a:defRPr sz="255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799862" algn="ctr" defTabSz="532448" rtl="0" eaLnBrk="1" fontAlgn="base" hangingPunct="1">
              <a:spcBef>
                <a:spcPct val="0"/>
              </a:spcBef>
              <a:spcAft>
                <a:spcPct val="0"/>
              </a:spcAft>
              <a:defRPr sz="255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 smtClean="0"/>
              <a:t>二、社会主义道德建设的原则</a:t>
            </a:r>
            <a:r>
              <a:rPr kumimoji="1" lang="en-US" altLang="zh-CN" smtClean="0"/>
              <a:t/>
            </a:r>
            <a:br>
              <a:rPr kumimoji="1" lang="en-US" altLang="zh-CN" smtClean="0"/>
            </a:br>
            <a:r>
              <a:rPr kumimoji="1" lang="en-US" altLang="zh-CN" smtClean="0"/>
              <a:t>——</a:t>
            </a:r>
            <a:r>
              <a:rPr kumimoji="1" lang="zh-CN" altLang="en-US" smtClean="0"/>
              <a:t>集体主义</a:t>
            </a:r>
            <a:endParaRPr kumimoji="1" lang="zh-CN" altLang="en-US" dirty="0"/>
          </a:p>
        </p:txBody>
      </p:sp>
      <p:graphicFrame>
        <p:nvGraphicFramePr>
          <p:cNvPr id="3" name="内容占位符 4"/>
          <p:cNvGraphicFramePr>
            <a:graphicFrameLocks/>
          </p:cNvGraphicFramePr>
          <p:nvPr>
            <p:extLst/>
          </p:nvPr>
        </p:nvGraphicFramePr>
        <p:xfrm>
          <a:off x="779463" y="1949824"/>
          <a:ext cx="7583488" cy="40072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4903445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/>
          </p:cNvSpPr>
          <p:nvPr/>
        </p:nvSpPr>
        <p:spPr>
          <a:xfrm>
            <a:off x="457610" y="274159"/>
            <a:ext cx="8228925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675799" rtl="0" eaLnBrk="1" fontAlgn="base" hangingPunct="1">
              <a:spcBef>
                <a:spcPct val="0"/>
              </a:spcBef>
              <a:spcAft>
                <a:spcPct val="0"/>
              </a:spcAft>
              <a:defRPr sz="32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defTabSz="532209" rtl="0" eaLnBrk="1" fontAlgn="base" hangingPunct="1">
              <a:spcBef>
                <a:spcPct val="0"/>
              </a:spcBef>
              <a:spcAft>
                <a:spcPct val="0"/>
              </a:spcAft>
              <a:defRPr sz="255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algn="ctr" defTabSz="532209" rtl="0" eaLnBrk="1" fontAlgn="base" hangingPunct="1">
              <a:spcBef>
                <a:spcPct val="0"/>
              </a:spcBef>
              <a:spcAft>
                <a:spcPct val="0"/>
              </a:spcAft>
              <a:defRPr sz="255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algn="ctr" defTabSz="532209" rtl="0" eaLnBrk="1" fontAlgn="base" hangingPunct="1">
              <a:spcBef>
                <a:spcPct val="0"/>
              </a:spcBef>
              <a:spcAft>
                <a:spcPct val="0"/>
              </a:spcAft>
              <a:defRPr sz="255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algn="ctr" defTabSz="532209" rtl="0" eaLnBrk="1" fontAlgn="base" hangingPunct="1">
              <a:spcBef>
                <a:spcPct val="0"/>
              </a:spcBef>
              <a:spcAft>
                <a:spcPct val="0"/>
              </a:spcAft>
              <a:defRPr sz="255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00025" algn="ctr" defTabSz="532448" rtl="0" eaLnBrk="1" fontAlgn="base" hangingPunct="1">
              <a:spcBef>
                <a:spcPct val="0"/>
              </a:spcBef>
              <a:spcAft>
                <a:spcPct val="0"/>
              </a:spcAft>
              <a:defRPr sz="255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400050" algn="ctr" defTabSz="532448" rtl="0" eaLnBrk="1" fontAlgn="base" hangingPunct="1">
              <a:spcBef>
                <a:spcPct val="0"/>
              </a:spcBef>
              <a:spcAft>
                <a:spcPct val="0"/>
              </a:spcAft>
              <a:defRPr sz="255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600075" algn="ctr" defTabSz="532448" rtl="0" eaLnBrk="1" fontAlgn="base" hangingPunct="1">
              <a:spcBef>
                <a:spcPct val="0"/>
              </a:spcBef>
              <a:spcAft>
                <a:spcPct val="0"/>
              </a:spcAft>
              <a:defRPr sz="255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799862" algn="ctr" defTabSz="532448" rtl="0" eaLnBrk="1" fontAlgn="base" hangingPunct="1">
              <a:spcBef>
                <a:spcPct val="0"/>
              </a:spcBef>
              <a:spcAft>
                <a:spcPct val="0"/>
              </a:spcAft>
              <a:defRPr sz="255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 dirty="0" smtClean="0"/>
              <a:t>三、积极投身崇德向善的道德实践</a:t>
            </a:r>
            <a:r>
              <a:rPr kumimoji="1" lang="en-US" altLang="zh-CN" dirty="0" smtClean="0"/>
              <a:t/>
            </a:r>
            <a:br>
              <a:rPr kumimoji="1" lang="en-US" altLang="zh-CN" dirty="0" smtClean="0"/>
            </a:br>
            <a:r>
              <a:rPr kumimoji="1" lang="zh-CN" altLang="zh-CN" dirty="0" smtClean="0"/>
              <a:t>（</a:t>
            </a:r>
            <a:r>
              <a:rPr kumimoji="1" lang="en-US" altLang="zh-CN" dirty="0" smtClean="0"/>
              <a:t>1</a:t>
            </a:r>
            <a:r>
              <a:rPr kumimoji="1" lang="zh-CN" altLang="en-US" dirty="0" smtClean="0"/>
              <a:t>）践行社会主义核心价值观</a:t>
            </a:r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" y="1926771"/>
            <a:ext cx="9144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62994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/>
          </p:cNvSpPr>
          <p:nvPr/>
        </p:nvSpPr>
        <p:spPr>
          <a:xfrm>
            <a:off x="457610" y="274159"/>
            <a:ext cx="8228925" cy="1143000"/>
          </a:xfrm>
          <a:prstGeom prst="rect">
            <a:avLst/>
          </a:prstGeom>
        </p:spPr>
        <p:txBody>
          <a:bodyPr>
            <a:normAutofit fontScale="82500" lnSpcReduction="20000"/>
          </a:bodyPr>
          <a:lstStyle>
            <a:lvl1pPr algn="ctr" defTabSz="675799" rtl="0" eaLnBrk="1" fontAlgn="base" hangingPunct="1">
              <a:spcBef>
                <a:spcPct val="0"/>
              </a:spcBef>
              <a:spcAft>
                <a:spcPct val="0"/>
              </a:spcAft>
              <a:defRPr sz="32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defTabSz="532209" rtl="0" eaLnBrk="1" fontAlgn="base" hangingPunct="1">
              <a:spcBef>
                <a:spcPct val="0"/>
              </a:spcBef>
              <a:spcAft>
                <a:spcPct val="0"/>
              </a:spcAft>
              <a:defRPr sz="255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algn="ctr" defTabSz="532209" rtl="0" eaLnBrk="1" fontAlgn="base" hangingPunct="1">
              <a:spcBef>
                <a:spcPct val="0"/>
              </a:spcBef>
              <a:spcAft>
                <a:spcPct val="0"/>
              </a:spcAft>
              <a:defRPr sz="255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algn="ctr" defTabSz="532209" rtl="0" eaLnBrk="1" fontAlgn="base" hangingPunct="1">
              <a:spcBef>
                <a:spcPct val="0"/>
              </a:spcBef>
              <a:spcAft>
                <a:spcPct val="0"/>
              </a:spcAft>
              <a:defRPr sz="255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algn="ctr" defTabSz="532209" rtl="0" eaLnBrk="1" fontAlgn="base" hangingPunct="1">
              <a:spcBef>
                <a:spcPct val="0"/>
              </a:spcBef>
              <a:spcAft>
                <a:spcPct val="0"/>
              </a:spcAft>
              <a:defRPr sz="255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00025" algn="ctr" defTabSz="532448" rtl="0" eaLnBrk="1" fontAlgn="base" hangingPunct="1">
              <a:spcBef>
                <a:spcPct val="0"/>
              </a:spcBef>
              <a:spcAft>
                <a:spcPct val="0"/>
              </a:spcAft>
              <a:defRPr sz="255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400050" algn="ctr" defTabSz="532448" rtl="0" eaLnBrk="1" fontAlgn="base" hangingPunct="1">
              <a:spcBef>
                <a:spcPct val="0"/>
              </a:spcBef>
              <a:spcAft>
                <a:spcPct val="0"/>
              </a:spcAft>
              <a:defRPr sz="255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600075" algn="ctr" defTabSz="532448" rtl="0" eaLnBrk="1" fontAlgn="base" hangingPunct="1">
              <a:spcBef>
                <a:spcPct val="0"/>
              </a:spcBef>
              <a:spcAft>
                <a:spcPct val="0"/>
              </a:spcAft>
              <a:defRPr sz="255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799862" algn="ctr" defTabSz="532448" rtl="0" eaLnBrk="1" fontAlgn="base" hangingPunct="1">
              <a:spcBef>
                <a:spcPct val="0"/>
              </a:spcBef>
              <a:spcAft>
                <a:spcPct val="0"/>
              </a:spcAft>
              <a:defRPr sz="255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en-US" altLang="zh-CN" smtClean="0"/>
              <a:t/>
            </a:r>
            <a:br>
              <a:rPr kumimoji="1" lang="en-US" altLang="zh-CN" smtClean="0"/>
            </a:br>
            <a:r>
              <a:rPr kumimoji="1" lang="zh-CN" altLang="en-US" smtClean="0"/>
              <a:t>三、积极投身崇德向善的道德实践</a:t>
            </a:r>
            <a:r>
              <a:rPr kumimoji="1" lang="en-US" altLang="zh-CN" smtClean="0"/>
              <a:t/>
            </a:r>
            <a:br>
              <a:rPr kumimoji="1" lang="en-US" altLang="zh-CN" smtClean="0"/>
            </a:br>
            <a:r>
              <a:rPr kumimoji="1" lang="zh-CN" altLang="en-US" smtClean="0"/>
              <a:t>（</a:t>
            </a:r>
            <a:r>
              <a:rPr kumimoji="1" lang="en-US" altLang="zh-CN" smtClean="0"/>
              <a:t>2</a:t>
            </a:r>
            <a:r>
              <a:rPr kumimoji="1" lang="zh-CN" altLang="en-US" smtClean="0"/>
              <a:t>）参加志愿服务和学雷锋活动</a:t>
            </a:r>
            <a:endParaRPr kumimoji="1" lang="zh-CN" altLang="en-US" dirty="0"/>
          </a:p>
        </p:txBody>
      </p:sp>
      <p:pic>
        <p:nvPicPr>
          <p:cNvPr id="3" name="内容占位符 4" descr="56d000df8f5f011a95025a82da2ac474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29" r="19329"/>
          <a:stretch>
            <a:fillRect/>
          </a:stretch>
        </p:blipFill>
        <p:spPr>
          <a:xfrm>
            <a:off x="457209" y="1600203"/>
            <a:ext cx="4038664" cy="4525963"/>
          </a:xfrm>
          <a:prstGeom prst="rect">
            <a:avLst/>
          </a:prstGeom>
        </p:spPr>
      </p:pic>
      <p:pic>
        <p:nvPicPr>
          <p:cNvPr id="4" name="内容占位符 5" descr="b360c09114d4d9b432038ed83357e32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94" r="8994"/>
          <a:stretch>
            <a:fillRect/>
          </a:stretch>
        </p:blipFill>
        <p:spPr>
          <a:xfrm>
            <a:off x="4648277" y="1600203"/>
            <a:ext cx="4038664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28967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/>
          </p:cNvSpPr>
          <p:nvPr/>
        </p:nvSpPr>
        <p:spPr>
          <a:xfrm>
            <a:off x="457610" y="274159"/>
            <a:ext cx="8228925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675799" rtl="0" eaLnBrk="1" fontAlgn="base" hangingPunct="1">
              <a:spcBef>
                <a:spcPct val="0"/>
              </a:spcBef>
              <a:spcAft>
                <a:spcPct val="0"/>
              </a:spcAft>
              <a:defRPr sz="32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defTabSz="532209" rtl="0" eaLnBrk="1" fontAlgn="base" hangingPunct="1">
              <a:spcBef>
                <a:spcPct val="0"/>
              </a:spcBef>
              <a:spcAft>
                <a:spcPct val="0"/>
              </a:spcAft>
              <a:defRPr sz="255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algn="ctr" defTabSz="532209" rtl="0" eaLnBrk="1" fontAlgn="base" hangingPunct="1">
              <a:spcBef>
                <a:spcPct val="0"/>
              </a:spcBef>
              <a:spcAft>
                <a:spcPct val="0"/>
              </a:spcAft>
              <a:defRPr sz="255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algn="ctr" defTabSz="532209" rtl="0" eaLnBrk="1" fontAlgn="base" hangingPunct="1">
              <a:spcBef>
                <a:spcPct val="0"/>
              </a:spcBef>
              <a:spcAft>
                <a:spcPct val="0"/>
              </a:spcAft>
              <a:defRPr sz="255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algn="ctr" defTabSz="532209" rtl="0" eaLnBrk="1" fontAlgn="base" hangingPunct="1">
              <a:spcBef>
                <a:spcPct val="0"/>
              </a:spcBef>
              <a:spcAft>
                <a:spcPct val="0"/>
              </a:spcAft>
              <a:defRPr sz="255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00025" algn="ctr" defTabSz="532448" rtl="0" eaLnBrk="1" fontAlgn="base" hangingPunct="1">
              <a:spcBef>
                <a:spcPct val="0"/>
              </a:spcBef>
              <a:spcAft>
                <a:spcPct val="0"/>
              </a:spcAft>
              <a:defRPr sz="255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400050" algn="ctr" defTabSz="532448" rtl="0" eaLnBrk="1" fontAlgn="base" hangingPunct="1">
              <a:spcBef>
                <a:spcPct val="0"/>
              </a:spcBef>
              <a:spcAft>
                <a:spcPct val="0"/>
              </a:spcAft>
              <a:defRPr sz="255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600075" algn="ctr" defTabSz="532448" rtl="0" eaLnBrk="1" fontAlgn="base" hangingPunct="1">
              <a:spcBef>
                <a:spcPct val="0"/>
              </a:spcBef>
              <a:spcAft>
                <a:spcPct val="0"/>
              </a:spcAft>
              <a:defRPr sz="255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799862" algn="ctr" defTabSz="532448" rtl="0" eaLnBrk="1" fontAlgn="base" hangingPunct="1">
              <a:spcBef>
                <a:spcPct val="0"/>
              </a:spcBef>
              <a:spcAft>
                <a:spcPct val="0"/>
              </a:spcAft>
              <a:defRPr sz="255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 smtClean="0"/>
              <a:t>三、积极投身崇德向善的道德实践</a:t>
            </a:r>
            <a:r>
              <a:rPr kumimoji="1" lang="en-US" altLang="zh-CN" smtClean="0"/>
              <a:t/>
            </a:r>
            <a:br>
              <a:rPr kumimoji="1" lang="en-US" altLang="zh-CN" smtClean="0"/>
            </a:br>
            <a:r>
              <a:rPr kumimoji="1" lang="zh-CN" altLang="en-US" smtClean="0"/>
              <a:t>（</a:t>
            </a:r>
            <a:r>
              <a:rPr kumimoji="1" lang="zh-CN" altLang="zh-CN" smtClean="0"/>
              <a:t>3</a:t>
            </a:r>
            <a:r>
              <a:rPr kumimoji="1" lang="zh-CN" altLang="en-US" smtClean="0"/>
              <a:t>）培养诚实守信的良好品质</a:t>
            </a:r>
            <a:endParaRPr kumimoji="1" lang="zh-CN" altLang="en-US" dirty="0"/>
          </a:p>
        </p:txBody>
      </p:sp>
      <p:pic>
        <p:nvPicPr>
          <p:cNvPr id="3" name="内容占位符 5" descr="41d47fdad5ec54501add4b08240403a8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73" b="10373"/>
          <a:stretch>
            <a:fillRect/>
          </a:stretch>
        </p:blipFill>
        <p:spPr>
          <a:xfrm>
            <a:off x="457610" y="1599596"/>
            <a:ext cx="8228925" cy="4526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35759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/>
          </p:cNvSpPr>
          <p:nvPr/>
        </p:nvSpPr>
        <p:spPr>
          <a:xfrm>
            <a:off x="457610" y="274159"/>
            <a:ext cx="8228925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675799" rtl="0" eaLnBrk="1" fontAlgn="base" hangingPunct="1">
              <a:spcBef>
                <a:spcPct val="0"/>
              </a:spcBef>
              <a:spcAft>
                <a:spcPct val="0"/>
              </a:spcAft>
              <a:defRPr sz="32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defTabSz="532209" rtl="0" eaLnBrk="1" fontAlgn="base" hangingPunct="1">
              <a:spcBef>
                <a:spcPct val="0"/>
              </a:spcBef>
              <a:spcAft>
                <a:spcPct val="0"/>
              </a:spcAft>
              <a:defRPr sz="255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algn="ctr" defTabSz="532209" rtl="0" eaLnBrk="1" fontAlgn="base" hangingPunct="1">
              <a:spcBef>
                <a:spcPct val="0"/>
              </a:spcBef>
              <a:spcAft>
                <a:spcPct val="0"/>
              </a:spcAft>
              <a:defRPr sz="255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algn="ctr" defTabSz="532209" rtl="0" eaLnBrk="1" fontAlgn="base" hangingPunct="1">
              <a:spcBef>
                <a:spcPct val="0"/>
              </a:spcBef>
              <a:spcAft>
                <a:spcPct val="0"/>
              </a:spcAft>
              <a:defRPr sz="255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algn="ctr" defTabSz="532209" rtl="0" eaLnBrk="1" fontAlgn="base" hangingPunct="1">
              <a:spcBef>
                <a:spcPct val="0"/>
              </a:spcBef>
              <a:spcAft>
                <a:spcPct val="0"/>
              </a:spcAft>
              <a:defRPr sz="255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00025" algn="ctr" defTabSz="532448" rtl="0" eaLnBrk="1" fontAlgn="base" hangingPunct="1">
              <a:spcBef>
                <a:spcPct val="0"/>
              </a:spcBef>
              <a:spcAft>
                <a:spcPct val="0"/>
              </a:spcAft>
              <a:defRPr sz="255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400050" algn="ctr" defTabSz="532448" rtl="0" eaLnBrk="1" fontAlgn="base" hangingPunct="1">
              <a:spcBef>
                <a:spcPct val="0"/>
              </a:spcBef>
              <a:spcAft>
                <a:spcPct val="0"/>
              </a:spcAft>
              <a:defRPr sz="255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600075" algn="ctr" defTabSz="532448" rtl="0" eaLnBrk="1" fontAlgn="base" hangingPunct="1">
              <a:spcBef>
                <a:spcPct val="0"/>
              </a:spcBef>
              <a:spcAft>
                <a:spcPct val="0"/>
              </a:spcAft>
              <a:defRPr sz="255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799862" algn="ctr" defTabSz="532448" rtl="0" eaLnBrk="1" fontAlgn="base" hangingPunct="1">
              <a:spcBef>
                <a:spcPct val="0"/>
              </a:spcBef>
              <a:spcAft>
                <a:spcPct val="0"/>
              </a:spcAft>
              <a:defRPr sz="255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 smtClean="0"/>
              <a:t>三、积极投身崇德向善的道德实践</a:t>
            </a:r>
            <a:r>
              <a:rPr kumimoji="1" lang="en-US" altLang="zh-CN" smtClean="0"/>
              <a:t/>
            </a:r>
            <a:br>
              <a:rPr kumimoji="1" lang="en-US" altLang="zh-CN" smtClean="0"/>
            </a:br>
            <a:r>
              <a:rPr kumimoji="1" lang="zh-CN" altLang="en-US" smtClean="0"/>
              <a:t>（</a:t>
            </a:r>
            <a:r>
              <a:rPr kumimoji="1" lang="zh-CN" altLang="zh-CN" smtClean="0"/>
              <a:t>4</a:t>
            </a:r>
            <a:r>
              <a:rPr kumimoji="1" lang="zh-CN" altLang="en-US" smtClean="0"/>
              <a:t>）养成节俭节约的良好习惯</a:t>
            </a:r>
            <a:endParaRPr kumimoji="1" lang="zh-CN" altLang="en-US" dirty="0"/>
          </a:p>
        </p:txBody>
      </p:sp>
      <p:pic>
        <p:nvPicPr>
          <p:cNvPr id="3" name="内容占位符 5" descr="f1640473cd6d57670ad4273066162191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3" b="1073"/>
          <a:stretch>
            <a:fillRect/>
          </a:stretch>
        </p:blipFill>
        <p:spPr>
          <a:xfrm>
            <a:off x="457209" y="1600203"/>
            <a:ext cx="4038664" cy="4525963"/>
          </a:xfrm>
          <a:prstGeom prst="rect">
            <a:avLst/>
          </a:prstGeom>
        </p:spPr>
      </p:pic>
      <p:pic>
        <p:nvPicPr>
          <p:cNvPr id="4" name="内容占位符 6" descr="30f858769f23410cc738acd5e5d8b3c5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6" r="2276"/>
          <a:stretch>
            <a:fillRect/>
          </a:stretch>
        </p:blipFill>
        <p:spPr>
          <a:xfrm>
            <a:off x="4648277" y="1600203"/>
            <a:ext cx="4038664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32539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>
            <a:spLocks/>
          </p:cNvSpPr>
          <p:nvPr/>
        </p:nvSpPr>
        <p:spPr>
          <a:xfrm>
            <a:off x="457610" y="274159"/>
            <a:ext cx="8228925" cy="114300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675799" rtl="0" eaLnBrk="1" fontAlgn="base" hangingPunct="1">
              <a:spcBef>
                <a:spcPct val="0"/>
              </a:spcBef>
              <a:spcAft>
                <a:spcPct val="0"/>
              </a:spcAft>
              <a:defRPr sz="3238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defTabSz="532209" rtl="0" eaLnBrk="1" fontAlgn="base" hangingPunct="1">
              <a:spcBef>
                <a:spcPct val="0"/>
              </a:spcBef>
              <a:spcAft>
                <a:spcPct val="0"/>
              </a:spcAft>
              <a:defRPr sz="255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algn="ctr" defTabSz="532209" rtl="0" eaLnBrk="1" fontAlgn="base" hangingPunct="1">
              <a:spcBef>
                <a:spcPct val="0"/>
              </a:spcBef>
              <a:spcAft>
                <a:spcPct val="0"/>
              </a:spcAft>
              <a:defRPr sz="255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algn="ctr" defTabSz="532209" rtl="0" eaLnBrk="1" fontAlgn="base" hangingPunct="1">
              <a:spcBef>
                <a:spcPct val="0"/>
              </a:spcBef>
              <a:spcAft>
                <a:spcPct val="0"/>
              </a:spcAft>
              <a:defRPr sz="255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algn="ctr" defTabSz="532209" rtl="0" eaLnBrk="1" fontAlgn="base" hangingPunct="1">
              <a:spcBef>
                <a:spcPct val="0"/>
              </a:spcBef>
              <a:spcAft>
                <a:spcPct val="0"/>
              </a:spcAft>
              <a:defRPr sz="255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00025" algn="ctr" defTabSz="532448" rtl="0" eaLnBrk="1" fontAlgn="base" hangingPunct="1">
              <a:spcBef>
                <a:spcPct val="0"/>
              </a:spcBef>
              <a:spcAft>
                <a:spcPct val="0"/>
              </a:spcAft>
              <a:defRPr sz="255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400050" algn="ctr" defTabSz="532448" rtl="0" eaLnBrk="1" fontAlgn="base" hangingPunct="1">
              <a:spcBef>
                <a:spcPct val="0"/>
              </a:spcBef>
              <a:spcAft>
                <a:spcPct val="0"/>
              </a:spcAft>
              <a:defRPr sz="255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600075" algn="ctr" defTabSz="532448" rtl="0" eaLnBrk="1" fontAlgn="base" hangingPunct="1">
              <a:spcBef>
                <a:spcPct val="0"/>
              </a:spcBef>
              <a:spcAft>
                <a:spcPct val="0"/>
              </a:spcAft>
              <a:defRPr sz="255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799862" algn="ctr" defTabSz="532448" rtl="0" eaLnBrk="1" fontAlgn="base" hangingPunct="1">
              <a:spcBef>
                <a:spcPct val="0"/>
              </a:spcBef>
              <a:spcAft>
                <a:spcPct val="0"/>
              </a:spcAft>
              <a:defRPr sz="255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 smtClean="0"/>
              <a:t>三、积极投身崇德向善的道德实践</a:t>
            </a:r>
            <a:r>
              <a:rPr kumimoji="1" lang="en-US" altLang="zh-CN" smtClean="0"/>
              <a:t/>
            </a:r>
            <a:br>
              <a:rPr kumimoji="1" lang="en-US" altLang="zh-CN" smtClean="0"/>
            </a:br>
            <a:r>
              <a:rPr kumimoji="1" lang="zh-CN" altLang="en-US" smtClean="0"/>
              <a:t>（</a:t>
            </a:r>
            <a:r>
              <a:rPr kumimoji="1" lang="zh-CN" altLang="zh-CN" smtClean="0"/>
              <a:t>5</a:t>
            </a:r>
            <a:r>
              <a:rPr kumimoji="1" lang="zh-CN" altLang="en-US" smtClean="0"/>
              <a:t>）自觉学习道德模范</a:t>
            </a:r>
            <a:endParaRPr kumimoji="1" lang="zh-CN" altLang="en-US" dirty="0"/>
          </a:p>
        </p:txBody>
      </p:sp>
      <p:pic>
        <p:nvPicPr>
          <p:cNvPr id="3" name="内容占位符 4" descr="屏幕快照 2016-09-11 下午8.53.40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88" t="-491" b="2014"/>
          <a:stretch/>
        </p:blipFill>
        <p:spPr>
          <a:xfrm>
            <a:off x="179079" y="1981201"/>
            <a:ext cx="4378315" cy="4119391"/>
          </a:xfrm>
          <a:prstGeom prst="rect">
            <a:avLst/>
          </a:prstGeom>
        </p:spPr>
      </p:pic>
      <p:pic>
        <p:nvPicPr>
          <p:cNvPr id="4" name="内容占位符 5" descr="屏幕快照 2016-09-11 下午8.53.25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01" t="-1985" b="1067"/>
          <a:stretch/>
        </p:blipFill>
        <p:spPr>
          <a:xfrm>
            <a:off x="4048695" y="1981201"/>
            <a:ext cx="5318663" cy="4119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610775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32"/>
          <p:cNvSpPr/>
          <p:nvPr/>
        </p:nvSpPr>
        <p:spPr>
          <a:xfrm>
            <a:off x="1078492" y="0"/>
            <a:ext cx="116921" cy="92831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720" tIns="33859" rIns="67720" bIns="33859" anchor="ctr"/>
          <a:lstStyle/>
          <a:p>
            <a:pPr algn="ctr" defTabSz="902915">
              <a:defRPr/>
            </a:pPr>
            <a:endParaRPr lang="zh-CN" altLang="en-US" dirty="0"/>
          </a:p>
        </p:txBody>
      </p:sp>
      <p:sp>
        <p:nvSpPr>
          <p:cNvPr id="34" name="矩形 33"/>
          <p:cNvSpPr/>
          <p:nvPr/>
        </p:nvSpPr>
        <p:spPr>
          <a:xfrm>
            <a:off x="1248834" y="285247"/>
            <a:ext cx="121960" cy="643063"/>
          </a:xfrm>
          <a:prstGeom prst="rect">
            <a:avLst/>
          </a:prstGeom>
          <a:solidFill>
            <a:srgbClr val="1D8D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720" tIns="33859" rIns="67720" bIns="33859" anchor="ctr"/>
          <a:lstStyle/>
          <a:p>
            <a:pPr algn="ctr" defTabSz="902074">
              <a:defRPr/>
            </a:pPr>
            <a:endParaRPr lang="zh-CN" altLang="en-US" sz="1100">
              <a:solidFill>
                <a:srgbClr val="FFFFFF"/>
              </a:solidFill>
              <a:latin typeface="微软雅黑" pitchFamily="82" charset="2"/>
            </a:endParaRPr>
          </a:p>
        </p:txBody>
      </p:sp>
      <p:sp>
        <p:nvSpPr>
          <p:cNvPr id="6148" name="矩形 34"/>
          <p:cNvSpPr>
            <a:spLocks noChangeArrowheads="1"/>
          </p:cNvSpPr>
          <p:nvPr/>
        </p:nvSpPr>
        <p:spPr bwMode="auto">
          <a:xfrm>
            <a:off x="1417159" y="298123"/>
            <a:ext cx="6200825" cy="6888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7720" tIns="33859" rIns="67720" bIns="33859">
            <a:spAutoFit/>
          </a:bodyPr>
          <a:lstStyle/>
          <a:p>
            <a:pPr defTabSz="676304">
              <a:lnSpc>
                <a:spcPct val="112000"/>
              </a:lnSpc>
            </a:pPr>
            <a:r>
              <a:rPr lang="zh-CN" altLang="en-US" sz="3600" b="1" dirty="0" smtClean="0">
                <a:solidFill>
                  <a:srgbClr val="0000B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方正小标宋简体" charset="0"/>
                <a:ea typeface="方正小标宋简体" charset="0"/>
                <a:cs typeface="方正小标宋简体" charset="0"/>
              </a:rPr>
              <a:t>一、道德的定义</a:t>
            </a:r>
            <a:endParaRPr lang="en-US" altLang="zh-CN" sz="3600" b="1" dirty="0">
              <a:solidFill>
                <a:srgbClr val="1D8DE5"/>
              </a:solidFill>
              <a:latin typeface="微软雅黑" charset="0"/>
            </a:endParaRPr>
          </a:p>
        </p:txBody>
      </p:sp>
      <p:sp>
        <p:nvSpPr>
          <p:cNvPr id="6149" name="矩形 37"/>
          <p:cNvSpPr>
            <a:spLocks noChangeArrowheads="1"/>
          </p:cNvSpPr>
          <p:nvPr/>
        </p:nvSpPr>
        <p:spPr bwMode="auto">
          <a:xfrm>
            <a:off x="1" y="1478644"/>
            <a:ext cx="9144000" cy="6716353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67720" tIns="33859" rIns="67720" bIns="33859">
            <a:spAutoFit/>
          </a:bodyPr>
          <a:lstStyle/>
          <a:p>
            <a:pPr>
              <a:buFontTx/>
              <a:buNone/>
            </a:pPr>
            <a:r>
              <a:rPr lang="zh-CN" altLang="en-US" sz="3200" b="1" dirty="0"/>
              <a:t> </a:t>
            </a:r>
            <a:r>
              <a:rPr lang="zh-CN" altLang="en-US" sz="3200" b="1" dirty="0" smtClean="0"/>
              <a:t>  中国古代</a:t>
            </a:r>
            <a:r>
              <a:rPr lang="zh-CN" altLang="en-US" sz="3200" b="1" dirty="0" smtClean="0">
                <a:solidFill>
                  <a:srgbClr val="3333FF"/>
                </a:solidFill>
                <a:latin typeface="Arial"/>
                <a:ea typeface="楷体_GB2312" charset="0"/>
                <a:cs typeface="楷体_GB2312" charset="0"/>
              </a:rPr>
              <a:t>“</a:t>
            </a:r>
            <a:r>
              <a:rPr lang="zh-CN" altLang="en-US" sz="3200" b="1" dirty="0">
                <a:solidFill>
                  <a:srgbClr val="3333FF"/>
                </a:solidFill>
                <a:latin typeface="楷体_GB2312" charset="0"/>
                <a:ea typeface="楷体_GB2312" charset="0"/>
                <a:cs typeface="楷体_GB2312" charset="0"/>
              </a:rPr>
              <a:t>道</a:t>
            </a:r>
            <a:r>
              <a:rPr lang="zh-CN" altLang="en-US" sz="3200" b="1" dirty="0">
                <a:solidFill>
                  <a:srgbClr val="3333FF"/>
                </a:solidFill>
                <a:latin typeface="Arial"/>
                <a:ea typeface="楷体_GB2312" charset="0"/>
                <a:cs typeface="楷体_GB2312" charset="0"/>
              </a:rPr>
              <a:t>”</a:t>
            </a:r>
            <a:r>
              <a:rPr lang="zh-CN" altLang="en-US" sz="3200" b="1" dirty="0">
                <a:latin typeface="楷体_GB2312" charset="0"/>
                <a:ea typeface="楷体_GB2312" charset="0"/>
                <a:cs typeface="楷体_GB2312" charset="0"/>
              </a:rPr>
              <a:t>与</a:t>
            </a:r>
            <a:r>
              <a:rPr lang="zh-CN" altLang="en-US" sz="3200" b="1" dirty="0">
                <a:solidFill>
                  <a:srgbClr val="3333FF"/>
                </a:solidFill>
                <a:latin typeface="Arial"/>
                <a:ea typeface="楷体_GB2312" charset="0"/>
                <a:cs typeface="楷体_GB2312" charset="0"/>
              </a:rPr>
              <a:t>“</a:t>
            </a:r>
            <a:r>
              <a:rPr lang="zh-CN" altLang="en-US" sz="3200" b="1" dirty="0">
                <a:solidFill>
                  <a:srgbClr val="3333FF"/>
                </a:solidFill>
                <a:latin typeface="楷体_GB2312" charset="0"/>
                <a:ea typeface="楷体_GB2312" charset="0"/>
                <a:cs typeface="楷体_GB2312" charset="0"/>
              </a:rPr>
              <a:t>德</a:t>
            </a:r>
            <a:r>
              <a:rPr lang="zh-CN" altLang="en-US" sz="3200" b="1" dirty="0">
                <a:solidFill>
                  <a:srgbClr val="3333FF"/>
                </a:solidFill>
                <a:latin typeface="Arial"/>
                <a:ea typeface="楷体_GB2312" charset="0"/>
                <a:cs typeface="楷体_GB2312" charset="0"/>
              </a:rPr>
              <a:t>”</a:t>
            </a:r>
            <a:r>
              <a:rPr lang="zh-CN" altLang="en-US" sz="3200" b="1" dirty="0">
                <a:latin typeface="楷体_GB2312" charset="0"/>
                <a:ea typeface="楷体_GB2312" charset="0"/>
                <a:cs typeface="楷体_GB2312" charset="0"/>
              </a:rPr>
              <a:t>是分开</a:t>
            </a:r>
            <a:r>
              <a:rPr lang="zh-CN" altLang="en-US" sz="3200" b="1" dirty="0" smtClean="0">
                <a:latin typeface="楷体_GB2312" charset="0"/>
                <a:ea typeface="楷体_GB2312" charset="0"/>
                <a:cs typeface="楷体_GB2312" charset="0"/>
              </a:rPr>
              <a:t>使用的，</a:t>
            </a:r>
            <a:r>
              <a:rPr lang="zh-CN" altLang="en-US" sz="3200" b="1" dirty="0">
                <a:latin typeface="楷体_GB2312" charset="0"/>
                <a:ea typeface="楷体_GB2312" charset="0"/>
                <a:cs typeface="楷体_GB2312" charset="0"/>
              </a:rPr>
              <a:t>表示不同的意思：</a:t>
            </a:r>
          </a:p>
          <a:p>
            <a:pPr>
              <a:buFontTx/>
              <a:buNone/>
            </a:pPr>
            <a:r>
              <a:rPr lang="zh-CN" altLang="en-US" sz="3200" b="1" dirty="0">
                <a:latin typeface="楷体_GB2312" charset="0"/>
                <a:ea typeface="楷体_GB2312" charset="0"/>
                <a:cs typeface="楷体_GB2312" charset="0"/>
              </a:rPr>
              <a:t>  </a:t>
            </a:r>
            <a:r>
              <a:rPr lang="zh-CN" altLang="en-US" sz="3200" b="1" dirty="0">
                <a:solidFill>
                  <a:srgbClr val="3333FF"/>
                </a:solidFill>
                <a:latin typeface="Arial"/>
                <a:ea typeface="楷体_GB2312" charset="0"/>
                <a:cs typeface="楷体_GB2312" charset="0"/>
              </a:rPr>
              <a:t>“</a:t>
            </a:r>
            <a:r>
              <a:rPr lang="zh-CN" altLang="en-US" sz="3200" b="1" dirty="0">
                <a:solidFill>
                  <a:srgbClr val="3333FF"/>
                </a:solidFill>
                <a:latin typeface="楷体_GB2312" charset="0"/>
                <a:ea typeface="楷体_GB2312" charset="0"/>
                <a:cs typeface="楷体_GB2312" charset="0"/>
              </a:rPr>
              <a:t>道</a:t>
            </a:r>
            <a:r>
              <a:rPr lang="zh-CN" altLang="en-US" sz="3200" b="1" dirty="0">
                <a:solidFill>
                  <a:srgbClr val="3333FF"/>
                </a:solidFill>
                <a:latin typeface="Arial"/>
                <a:ea typeface="楷体_GB2312" charset="0"/>
                <a:cs typeface="楷体_GB2312" charset="0"/>
              </a:rPr>
              <a:t>”</a:t>
            </a:r>
            <a:r>
              <a:rPr lang="zh-CN" altLang="en-US" sz="3200" b="1" dirty="0">
                <a:solidFill>
                  <a:srgbClr val="3333FF"/>
                </a:solidFill>
                <a:latin typeface="楷体_GB2312" charset="0"/>
                <a:ea typeface="楷体_GB2312" charset="0"/>
                <a:cs typeface="楷体_GB2312" charset="0"/>
              </a:rPr>
              <a:t> </a:t>
            </a:r>
            <a:r>
              <a:rPr lang="zh-CN" altLang="en-US" sz="3200" b="1" dirty="0">
                <a:latin typeface="楷体_GB2312" charset="0"/>
                <a:ea typeface="楷体_GB2312" charset="0"/>
                <a:cs typeface="楷体_GB2312" charset="0"/>
              </a:rPr>
              <a:t>指</a:t>
            </a:r>
            <a:r>
              <a:rPr lang="zh-CN" altLang="en-US" sz="3200" b="1" dirty="0">
                <a:solidFill>
                  <a:schemeClr val="hlink"/>
                </a:solidFill>
                <a:latin typeface="楷体_GB2312" charset="0"/>
                <a:ea typeface="楷体_GB2312" charset="0"/>
                <a:cs typeface="楷体_GB2312" charset="0"/>
              </a:rPr>
              <a:t>道路</a:t>
            </a:r>
            <a:r>
              <a:rPr lang="zh-CN" altLang="en-US" sz="3200" b="1" dirty="0">
                <a:latin typeface="楷体_GB2312" charset="0"/>
                <a:ea typeface="楷体_GB2312" charset="0"/>
                <a:cs typeface="楷体_GB2312" charset="0"/>
              </a:rPr>
              <a:t>，后引申为事物运动变化的</a:t>
            </a:r>
            <a:r>
              <a:rPr lang="zh-CN" altLang="en-US" sz="3200" b="1" dirty="0">
                <a:solidFill>
                  <a:schemeClr val="hlink"/>
                </a:solidFill>
                <a:latin typeface="楷体_GB2312" charset="0"/>
                <a:ea typeface="楷体_GB2312" charset="0"/>
                <a:cs typeface="楷体_GB2312" charset="0"/>
              </a:rPr>
              <a:t>规律</a:t>
            </a:r>
            <a:r>
              <a:rPr lang="zh-CN" altLang="en-US" sz="3200" b="1" dirty="0">
                <a:latin typeface="楷体_GB2312" charset="0"/>
                <a:ea typeface="楷体_GB2312" charset="0"/>
                <a:cs typeface="楷体_GB2312" charset="0"/>
              </a:rPr>
              <a:t>或人们必须遵守的社会行为</a:t>
            </a:r>
            <a:r>
              <a:rPr lang="zh-CN" altLang="en-US" sz="3200" b="1" dirty="0">
                <a:solidFill>
                  <a:schemeClr val="hlink"/>
                </a:solidFill>
                <a:latin typeface="楷体_GB2312" charset="0"/>
                <a:ea typeface="楷体_GB2312" charset="0"/>
                <a:cs typeface="楷体_GB2312" charset="0"/>
              </a:rPr>
              <a:t>准则、规矩、规范</a:t>
            </a:r>
            <a:r>
              <a:rPr lang="zh-CN" altLang="en-US" sz="3200" b="1" dirty="0">
                <a:latin typeface="楷体_GB2312" charset="0"/>
                <a:ea typeface="楷体_GB2312" charset="0"/>
                <a:cs typeface="楷体_GB2312" charset="0"/>
              </a:rPr>
              <a:t>；</a:t>
            </a:r>
          </a:p>
          <a:p>
            <a:r>
              <a:rPr lang="zh-CN" altLang="en-US" sz="3200" b="1" dirty="0">
                <a:latin typeface="楷体_GB2312" charset="0"/>
                <a:ea typeface="楷体_GB2312" charset="0"/>
                <a:cs typeface="楷体_GB2312" charset="0"/>
              </a:rPr>
              <a:t>  </a:t>
            </a:r>
            <a:r>
              <a:rPr lang="zh-CN" altLang="en-US" sz="3200" b="1" dirty="0">
                <a:solidFill>
                  <a:srgbClr val="FFFF00"/>
                </a:solidFill>
                <a:latin typeface="Arial"/>
                <a:ea typeface="楷体_GB2312" charset="0"/>
                <a:cs typeface="楷体_GB2312" charset="0"/>
              </a:rPr>
              <a:t>“</a:t>
            </a:r>
            <a:r>
              <a:rPr lang="zh-CN" altLang="en-US" sz="3200" b="1" dirty="0">
                <a:solidFill>
                  <a:srgbClr val="FFFF00"/>
                </a:solidFill>
                <a:latin typeface="楷体_GB2312" charset="0"/>
                <a:ea typeface="楷体_GB2312" charset="0"/>
                <a:cs typeface="楷体_GB2312" charset="0"/>
              </a:rPr>
              <a:t>德</a:t>
            </a:r>
            <a:r>
              <a:rPr lang="zh-CN" altLang="en-US" sz="3200" b="1" dirty="0">
                <a:solidFill>
                  <a:srgbClr val="FFFF00"/>
                </a:solidFill>
                <a:latin typeface="Arial"/>
                <a:ea typeface="楷体_GB2312" charset="0"/>
                <a:cs typeface="楷体_GB2312" charset="0"/>
              </a:rPr>
              <a:t>”</a:t>
            </a:r>
            <a:r>
              <a:rPr lang="zh-CN" altLang="en-US" sz="3200" b="1" dirty="0">
                <a:solidFill>
                  <a:srgbClr val="FFFF00"/>
                </a:solidFill>
                <a:latin typeface="楷体_GB2312" charset="0"/>
                <a:ea typeface="楷体_GB2312" charset="0"/>
                <a:cs typeface="楷体_GB2312" charset="0"/>
              </a:rPr>
              <a:t> </a:t>
            </a:r>
            <a:r>
              <a:rPr lang="zh-CN" altLang="en-US" sz="3200" b="1" dirty="0" smtClean="0">
                <a:solidFill>
                  <a:srgbClr val="FFFF00"/>
                </a:solidFill>
                <a:latin typeface="Arial"/>
                <a:ea typeface="楷体_GB2312" charset="0"/>
                <a:cs typeface="楷体_GB2312" charset="0"/>
              </a:rPr>
              <a:t>：</a:t>
            </a:r>
            <a:r>
              <a:rPr lang="zh-CN" altLang="en-US" sz="3200" b="1" dirty="0">
                <a:solidFill>
                  <a:srgbClr val="FFFF00"/>
                </a:solidFill>
                <a:latin typeface="Arial"/>
                <a:ea typeface="楷体_GB2312" charset="0"/>
                <a:cs typeface="楷体_GB2312" charset="0"/>
              </a:rPr>
              <a:t>“徳”字左边彳字作偏旁</a:t>
            </a:r>
            <a:r>
              <a:rPr lang="zh-CN" altLang="en-US" sz="3200" b="1" dirty="0" smtClean="0">
                <a:solidFill>
                  <a:srgbClr val="FFFF00"/>
                </a:solidFill>
                <a:latin typeface="Arial"/>
                <a:ea typeface="楷体_GB2312" charset="0"/>
                <a:cs typeface="楷体_GB2312" charset="0"/>
              </a:rPr>
              <a:t>，表示</a:t>
            </a:r>
            <a:r>
              <a:rPr lang="zh-CN" altLang="en-US" sz="3200" b="1" dirty="0">
                <a:solidFill>
                  <a:srgbClr val="FFFF00"/>
                </a:solidFill>
                <a:latin typeface="Arial"/>
                <a:ea typeface="楷体_GB2312" charset="0"/>
                <a:cs typeface="楷体_GB2312" charset="0"/>
              </a:rPr>
              <a:t>是和多人有关，可引申为一种公共关系或行为、处所；右边从十从目从心；十是一个全数，方位量词，表示多数，指全部之</a:t>
            </a:r>
            <a:r>
              <a:rPr lang="zh-CN" altLang="en-US" sz="3200" b="1" dirty="0" smtClean="0">
                <a:solidFill>
                  <a:srgbClr val="FFFF00"/>
                </a:solidFill>
                <a:latin typeface="Arial"/>
                <a:ea typeface="楷体_GB2312" charset="0"/>
                <a:cs typeface="楷体_GB2312" charset="0"/>
              </a:rPr>
              <a:t>意。</a:t>
            </a:r>
            <a:r>
              <a:rPr lang="zh-CN" altLang="en-US" sz="3200" b="1" dirty="0">
                <a:solidFill>
                  <a:srgbClr val="FFFF00"/>
                </a:solidFill>
                <a:latin typeface="Arial"/>
                <a:ea typeface="楷体_GB2312" charset="0"/>
                <a:cs typeface="楷体_GB2312" charset="0"/>
              </a:rPr>
              <a:t>十目一心，十个人所见所想，大家眼睛往一处看，心往一处想，人共一条心</a:t>
            </a:r>
            <a:r>
              <a:rPr lang="zh-CN" altLang="en-US" sz="3200" b="1" dirty="0" smtClean="0">
                <a:solidFill>
                  <a:srgbClr val="FFFF00"/>
                </a:solidFill>
                <a:latin typeface="Arial"/>
                <a:ea typeface="楷体_GB2312" charset="0"/>
                <a:cs typeface="楷体_GB2312" charset="0"/>
              </a:rPr>
              <a:t>。</a:t>
            </a:r>
          </a:p>
          <a:p>
            <a:endParaRPr lang="zh-CN" altLang="en-US" sz="3200" b="1" dirty="0">
              <a:latin typeface="楷体_GB2312" charset="0"/>
              <a:ea typeface="楷体_GB2312" charset="0"/>
              <a:cs typeface="楷体_GB2312" charset="0"/>
            </a:endParaRPr>
          </a:p>
          <a:p>
            <a:pPr>
              <a:buFontTx/>
              <a:buNone/>
            </a:pPr>
            <a:r>
              <a:rPr lang="zh-CN" altLang="en-US" sz="3200" b="1" dirty="0">
                <a:latin typeface="楷体_GB2312" charset="0"/>
                <a:ea typeface="楷体_GB2312" charset="0"/>
                <a:cs typeface="楷体_GB2312" charset="0"/>
              </a:rPr>
              <a:t>  </a:t>
            </a:r>
            <a:r>
              <a:rPr lang="zh-CN" altLang="en-US" sz="3200" b="1" dirty="0">
                <a:solidFill>
                  <a:srgbClr val="3333FF"/>
                </a:solidFill>
                <a:latin typeface="楷体_GB2312" charset="0"/>
                <a:ea typeface="楷体_GB2312" charset="0"/>
                <a:cs typeface="楷体_GB2312" charset="0"/>
              </a:rPr>
              <a:t>道德</a:t>
            </a:r>
            <a:r>
              <a:rPr lang="zh-CN" altLang="en-US" sz="3200" b="1" dirty="0">
                <a:latin typeface="楷体_GB2312" charset="0"/>
                <a:ea typeface="楷体_GB2312" charset="0"/>
                <a:cs typeface="楷体_GB2312" charset="0"/>
              </a:rPr>
              <a:t>最早见于荀子《劝学》篇：</a:t>
            </a:r>
            <a:r>
              <a:rPr lang="zh-CN" altLang="en-US" sz="3200" b="1" dirty="0">
                <a:latin typeface="Arial"/>
                <a:ea typeface="楷体_GB2312" charset="0"/>
                <a:cs typeface="楷体_GB2312" charset="0"/>
              </a:rPr>
              <a:t>“</a:t>
            </a:r>
            <a:r>
              <a:rPr lang="zh-CN" altLang="en-US" sz="3200" b="1" dirty="0">
                <a:latin typeface="楷体_GB2312" charset="0"/>
                <a:ea typeface="楷体_GB2312" charset="0"/>
                <a:cs typeface="楷体_GB2312" charset="0"/>
              </a:rPr>
              <a:t>故学至乎礼而止矣，夫是之谓道德之极。</a:t>
            </a:r>
            <a:r>
              <a:rPr lang="zh-CN" altLang="en-US" sz="3200" b="1" dirty="0">
                <a:latin typeface="Arial"/>
                <a:ea typeface="楷体_GB2312" charset="0"/>
                <a:cs typeface="楷体_GB2312" charset="0"/>
              </a:rPr>
              <a:t>”</a:t>
            </a:r>
            <a:r>
              <a:rPr lang="zh-CN" altLang="en-US" sz="3200" b="1" dirty="0"/>
              <a:t>  </a:t>
            </a:r>
          </a:p>
          <a:p>
            <a:pPr>
              <a:lnSpc>
                <a:spcPct val="150000"/>
              </a:lnSpc>
            </a:pPr>
            <a:endParaRPr lang="zh-CN" altLang="en-US" sz="3200" dirty="0">
              <a:solidFill>
                <a:srgbClr val="540000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黑体" charset="0"/>
              <a:ea typeface="黑体" charset="0"/>
              <a:cs typeface="黑体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54797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4"/>
          <p:cNvSpPr>
            <a:spLocks noChangeArrowheads="1"/>
          </p:cNvSpPr>
          <p:nvPr/>
        </p:nvSpPr>
        <p:spPr bwMode="auto">
          <a:xfrm>
            <a:off x="1234440" y="1219777"/>
            <a:ext cx="6336581" cy="11544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50790" tIns="25394" rIns="50790" bIns="25394">
            <a:spAutoFit/>
          </a:bodyPr>
          <a:lstStyle/>
          <a:p>
            <a:pPr algn="ctr" defTabSz="507228">
              <a:lnSpc>
                <a:spcPct val="112000"/>
              </a:lnSpc>
            </a:pPr>
            <a:r>
              <a:rPr lang="zh-CN" altLang="en-US" sz="3200" b="1" dirty="0">
                <a:solidFill>
                  <a:srgbClr val="0000B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方正小标宋简体" charset="0"/>
                <a:ea typeface="方正小标宋简体" charset="0"/>
                <a:cs typeface="方正小标宋简体" charset="0"/>
              </a:rPr>
              <a:t>三、积极投身崇德向善的道德实践</a:t>
            </a:r>
            <a:br>
              <a:rPr lang="zh-CN" altLang="en-US" sz="3200" b="1" dirty="0">
                <a:solidFill>
                  <a:srgbClr val="0000B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方正小标宋简体" charset="0"/>
                <a:ea typeface="方正小标宋简体" charset="0"/>
                <a:cs typeface="方正小标宋简体" charset="0"/>
              </a:rPr>
            </a:br>
            <a:endParaRPr lang="zh-CN" altLang="en-US" sz="3200" b="1" dirty="0">
              <a:solidFill>
                <a:srgbClr val="0000B0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方正小标宋简体" charset="0"/>
              <a:ea typeface="方正小标宋简体" charset="0"/>
              <a:cs typeface="方正小标宋简体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320290" y="2802784"/>
            <a:ext cx="44973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 smtClean="0"/>
              <a:t>讨论：我们能做些什么？</a:t>
            </a:r>
            <a:endParaRPr kumimoji="1"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84474664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078492" y="0"/>
            <a:ext cx="116921" cy="92831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720" tIns="33859" rIns="67720" bIns="33859" anchor="ctr"/>
          <a:lstStyle/>
          <a:p>
            <a:pPr algn="ctr" defTabSz="902915">
              <a:defRPr/>
            </a:pPr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1248834" y="285247"/>
            <a:ext cx="121960" cy="643063"/>
          </a:xfrm>
          <a:prstGeom prst="rect">
            <a:avLst/>
          </a:prstGeom>
          <a:solidFill>
            <a:srgbClr val="1D8D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720" tIns="33859" rIns="67720" bIns="33859" anchor="ctr"/>
          <a:lstStyle/>
          <a:p>
            <a:pPr algn="ctr" defTabSz="902074">
              <a:defRPr/>
            </a:pPr>
            <a:endParaRPr lang="zh-CN" altLang="en-US" sz="1100">
              <a:solidFill>
                <a:srgbClr val="FFFFFF"/>
              </a:solidFill>
              <a:latin typeface="微软雅黑" pitchFamily="82" charset="2"/>
            </a:endParaRPr>
          </a:p>
        </p:txBody>
      </p:sp>
      <p:sp>
        <p:nvSpPr>
          <p:cNvPr id="4" name="矩形 34"/>
          <p:cNvSpPr>
            <a:spLocks noChangeArrowheads="1"/>
          </p:cNvSpPr>
          <p:nvPr/>
        </p:nvSpPr>
        <p:spPr bwMode="auto">
          <a:xfrm>
            <a:off x="1417159" y="298123"/>
            <a:ext cx="6200825" cy="67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7720" tIns="33859" rIns="67720" bIns="33859">
            <a:spAutoFit/>
          </a:bodyPr>
          <a:lstStyle/>
          <a:p>
            <a:pPr defTabSz="676304">
              <a:lnSpc>
                <a:spcPct val="112000"/>
              </a:lnSpc>
            </a:pPr>
            <a:r>
              <a:rPr lang="zh-CN" altLang="en-US" sz="3600" b="1" dirty="0" smtClean="0">
                <a:solidFill>
                  <a:srgbClr val="0000B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方正小标宋简体" charset="0"/>
                <a:ea typeface="方正小标宋简体" charset="0"/>
                <a:cs typeface="方正小标宋简体" charset="0"/>
              </a:rPr>
              <a:t>道德与好的生活</a:t>
            </a:r>
            <a:endParaRPr lang="en-US" altLang="zh-CN" sz="3600" b="1" dirty="0">
              <a:solidFill>
                <a:srgbClr val="0000B0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方正小标宋简体" charset="0"/>
              <a:ea typeface="方正小标宋简体" charset="0"/>
              <a:cs typeface="方正小标宋简体" charset="0"/>
            </a:endParaRPr>
          </a:p>
        </p:txBody>
      </p:sp>
      <p:pic>
        <p:nvPicPr>
          <p:cNvPr id="6" name="图片 3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60" y="1533652"/>
            <a:ext cx="7020484" cy="4522661"/>
          </a:xfrm>
          <a:prstGeom prst="rect">
            <a:avLst/>
          </a:prstGeom>
          <a:noFill/>
          <a:ln>
            <a:noFill/>
          </a:ln>
          <a:effectLst>
            <a:outerShdw dist="38100" dir="2700000" algn="ctr" rotWithShape="0">
              <a:srgbClr val="000000">
                <a:alpha val="20998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矩形 21"/>
          <p:cNvSpPr>
            <a:spLocks noChangeArrowheads="1"/>
          </p:cNvSpPr>
          <p:nvPr/>
        </p:nvSpPr>
        <p:spPr bwMode="auto">
          <a:xfrm>
            <a:off x="2100210" y="2840480"/>
            <a:ext cx="3903633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eaLnBrk="1" hangingPunct="1">
              <a:defRPr/>
            </a:pPr>
            <a:r>
              <a:rPr lang="zh-CN" altLang="en-US" sz="44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谢   谢  大  家！</a:t>
            </a:r>
            <a:endParaRPr lang="zh-CN" altLang="en-US" sz="4400" dirty="0">
              <a:solidFill>
                <a:srgbClr val="FFFFFF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cxnSp>
        <p:nvCxnSpPr>
          <p:cNvPr id="8" name="直接连接符 23"/>
          <p:cNvCxnSpPr>
            <a:cxnSpLocks noChangeShapeType="1"/>
          </p:cNvCxnSpPr>
          <p:nvPr/>
        </p:nvCxnSpPr>
        <p:spPr bwMode="auto">
          <a:xfrm>
            <a:off x="1870668" y="4129220"/>
            <a:ext cx="4367213" cy="0"/>
          </a:xfrm>
          <a:prstGeom prst="line">
            <a:avLst/>
          </a:prstGeom>
          <a:noFill/>
          <a:ln w="12700">
            <a:solidFill>
              <a:schemeClr val="bg1">
                <a:alpha val="50195"/>
              </a:schemeClr>
            </a:solidFill>
            <a:round/>
            <a:headEnd type="oval" w="sm" len="sm"/>
            <a:tailEnd type="oval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" name="矩形 4"/>
          <p:cNvSpPr/>
          <p:nvPr/>
        </p:nvSpPr>
        <p:spPr>
          <a:xfrm>
            <a:off x="1870668" y="4492602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宋体" charset="0"/>
              </a:rPr>
              <a:t>人而无德，行之不远。没有良好的道德品质和思想修养，即使有丰富的知识、高深的学问，也难成</a:t>
            </a:r>
            <a:r>
              <a:rPr lang="zh-CN" altLang="en-US">
                <a:solidFill>
                  <a:schemeClr val="bg1"/>
                </a:solidFill>
                <a:latin typeface="宋体" charset="0"/>
              </a:rPr>
              <a:t>大器</a:t>
            </a:r>
            <a:r>
              <a:rPr lang="zh-CN" altLang="en-US" smtClean="0">
                <a:solidFill>
                  <a:schemeClr val="bg1"/>
                </a:solidFill>
                <a:latin typeface="宋体" charset="0"/>
              </a:rPr>
              <a:t>。</a:t>
            </a:r>
            <a:r>
              <a:rPr lang="en-US" altLang="zh-CN" dirty="0" smtClean="0">
                <a:solidFill>
                  <a:schemeClr val="bg1"/>
                </a:solidFill>
                <a:latin typeface="宋体" charset="0"/>
              </a:rPr>
              <a:t>——</a:t>
            </a:r>
            <a:r>
              <a:rPr lang="zh-CN" altLang="en-US" dirty="0">
                <a:solidFill>
                  <a:schemeClr val="bg1"/>
                </a:solidFill>
                <a:latin typeface="宋体" charset="0"/>
              </a:rPr>
              <a:t>引自习近平著作</a:t>
            </a:r>
            <a:r>
              <a:rPr lang="en-US" altLang="zh-CN" dirty="0">
                <a:solidFill>
                  <a:schemeClr val="bg1"/>
                </a:solidFill>
                <a:latin typeface="宋体" charset="0"/>
              </a:rPr>
              <a:t>《</a:t>
            </a:r>
            <a:r>
              <a:rPr lang="zh-CN" altLang="en-US" dirty="0">
                <a:solidFill>
                  <a:schemeClr val="bg1"/>
                </a:solidFill>
                <a:latin typeface="宋体" charset="0"/>
              </a:rPr>
              <a:t>之江新语</a:t>
            </a:r>
            <a:r>
              <a:rPr lang="en-US" altLang="zh-CN" dirty="0">
                <a:solidFill>
                  <a:schemeClr val="bg1"/>
                </a:solidFill>
                <a:latin typeface="宋体" charset="0"/>
              </a:rPr>
              <a:t>》(2007</a:t>
            </a:r>
            <a:r>
              <a:rPr lang="zh-CN" altLang="en-US" dirty="0">
                <a:solidFill>
                  <a:schemeClr val="bg1"/>
                </a:solidFill>
                <a:latin typeface="宋体" charset="0"/>
              </a:rPr>
              <a:t>年</a:t>
            </a:r>
            <a:r>
              <a:rPr lang="en-US" altLang="zh-CN" dirty="0">
                <a:solidFill>
                  <a:schemeClr val="bg1"/>
                </a:solidFill>
                <a:latin typeface="宋体" charset="0"/>
              </a:rPr>
              <a:t>8</a:t>
            </a:r>
            <a:r>
              <a:rPr lang="zh-CN" altLang="en-US" dirty="0">
                <a:solidFill>
                  <a:schemeClr val="bg1"/>
                </a:solidFill>
                <a:latin typeface="宋体" charset="0"/>
              </a:rPr>
              <a:t>月 浙江人民出版社</a:t>
            </a:r>
            <a:r>
              <a:rPr lang="en-US" altLang="zh-CN" dirty="0">
                <a:solidFill>
                  <a:schemeClr val="bg1"/>
                </a:solidFill>
                <a:latin typeface="宋体" charset="0"/>
              </a:rPr>
              <a:t>)</a:t>
            </a:r>
            <a:endParaRPr lang="en-US" altLang="zh-CN" b="0" i="0" dirty="0">
              <a:solidFill>
                <a:schemeClr val="bg1"/>
              </a:solidFill>
              <a:effectLst/>
              <a:latin typeface="宋体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2415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32"/>
          <p:cNvSpPr/>
          <p:nvPr/>
        </p:nvSpPr>
        <p:spPr>
          <a:xfrm>
            <a:off x="1078492" y="0"/>
            <a:ext cx="116921" cy="92831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720" tIns="33859" rIns="67720" bIns="33859" anchor="ctr"/>
          <a:lstStyle/>
          <a:p>
            <a:pPr algn="ctr" defTabSz="902915">
              <a:defRPr/>
            </a:pPr>
            <a:endParaRPr lang="zh-CN" altLang="en-US" dirty="0"/>
          </a:p>
        </p:txBody>
      </p:sp>
      <p:sp>
        <p:nvSpPr>
          <p:cNvPr id="34" name="矩形 33"/>
          <p:cNvSpPr/>
          <p:nvPr/>
        </p:nvSpPr>
        <p:spPr>
          <a:xfrm>
            <a:off x="1248834" y="285247"/>
            <a:ext cx="121960" cy="643063"/>
          </a:xfrm>
          <a:prstGeom prst="rect">
            <a:avLst/>
          </a:prstGeom>
          <a:solidFill>
            <a:srgbClr val="1D8D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720" tIns="33859" rIns="67720" bIns="33859" anchor="ctr"/>
          <a:lstStyle/>
          <a:p>
            <a:pPr algn="ctr" defTabSz="902074">
              <a:defRPr/>
            </a:pPr>
            <a:endParaRPr lang="zh-CN" altLang="en-US" sz="1100">
              <a:solidFill>
                <a:srgbClr val="FFFFFF"/>
              </a:solidFill>
              <a:latin typeface="微软雅黑" pitchFamily="82" charset="2"/>
            </a:endParaRPr>
          </a:p>
        </p:txBody>
      </p:sp>
      <p:sp>
        <p:nvSpPr>
          <p:cNvPr id="6148" name="矩形 34"/>
          <p:cNvSpPr>
            <a:spLocks noChangeArrowheads="1"/>
          </p:cNvSpPr>
          <p:nvPr/>
        </p:nvSpPr>
        <p:spPr bwMode="auto">
          <a:xfrm>
            <a:off x="1417159" y="298123"/>
            <a:ext cx="6200825" cy="6888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7720" tIns="33859" rIns="67720" bIns="33859">
            <a:spAutoFit/>
          </a:bodyPr>
          <a:lstStyle/>
          <a:p>
            <a:pPr defTabSz="676304">
              <a:lnSpc>
                <a:spcPct val="112000"/>
              </a:lnSpc>
            </a:pPr>
            <a:r>
              <a:rPr lang="zh-CN" altLang="en-US" sz="3600" b="1" dirty="0" smtClean="0">
                <a:solidFill>
                  <a:srgbClr val="0000B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方正小标宋简体" charset="0"/>
                <a:ea typeface="方正小标宋简体" charset="0"/>
                <a:cs typeface="方正小标宋简体" charset="0"/>
              </a:rPr>
              <a:t>一、道德的定义</a:t>
            </a:r>
            <a:endParaRPr lang="en-US" altLang="zh-CN" sz="3600" b="1" dirty="0">
              <a:solidFill>
                <a:srgbClr val="1D8DE5"/>
              </a:solidFill>
              <a:latin typeface="微软雅黑" charset="0"/>
            </a:endParaRPr>
          </a:p>
        </p:txBody>
      </p:sp>
      <p:sp>
        <p:nvSpPr>
          <p:cNvPr id="6149" name="矩形 37"/>
          <p:cNvSpPr>
            <a:spLocks noChangeArrowheads="1"/>
          </p:cNvSpPr>
          <p:nvPr/>
        </p:nvSpPr>
        <p:spPr bwMode="auto">
          <a:xfrm>
            <a:off x="0" y="2035026"/>
            <a:ext cx="9047238" cy="4069475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67720" tIns="33859" rIns="67720" bIns="33859">
            <a:spAutoFit/>
          </a:bodyPr>
          <a:lstStyle/>
          <a:p>
            <a:pPr marL="342900" lvl="0" indent="-342900" defTabSz="914400" fontAlgn="base">
              <a:spcBef>
                <a:spcPct val="20000"/>
              </a:spcBef>
              <a:spcAft>
                <a:spcPct val="0"/>
              </a:spcAft>
            </a:pPr>
            <a:r>
              <a:rPr lang="zh-CN" altLang="en-US" sz="4000" b="1" kern="0" dirty="0" smtClean="0">
                <a:solidFill>
                  <a:schemeClr val="bg1"/>
                </a:solidFill>
                <a:latin typeface="楷体_GB2312" charset="0"/>
                <a:ea typeface="楷体_GB2312" charset="0"/>
                <a:cs typeface="楷体_GB2312" charset="0"/>
              </a:rPr>
              <a:t>   在西方</a:t>
            </a:r>
            <a:r>
              <a:rPr lang="zh-CN" altLang="en-US" sz="4000" b="1" kern="0" dirty="0">
                <a:solidFill>
                  <a:schemeClr val="bg1"/>
                </a:solidFill>
                <a:latin typeface="楷体_GB2312" charset="0"/>
                <a:ea typeface="楷体_GB2312" charset="0"/>
                <a:cs typeface="楷体_GB2312" charset="0"/>
              </a:rPr>
              <a:t>古代文化中，</a:t>
            </a:r>
            <a:r>
              <a:rPr lang="zh-CN" altLang="en-US" sz="4000" b="1" kern="0" dirty="0">
                <a:solidFill>
                  <a:schemeClr val="bg1"/>
                </a:solidFill>
                <a:latin typeface="Arial"/>
                <a:ea typeface="楷体_GB2312" charset="0"/>
                <a:cs typeface="楷体_GB2312" charset="0"/>
              </a:rPr>
              <a:t>“</a:t>
            </a:r>
            <a:r>
              <a:rPr lang="zh-CN" altLang="en-US" sz="4000" b="1" kern="0" dirty="0">
                <a:solidFill>
                  <a:schemeClr val="bg1"/>
                </a:solidFill>
                <a:latin typeface="楷体_GB2312" charset="0"/>
                <a:ea typeface="楷体_GB2312" charset="0"/>
                <a:cs typeface="楷体_GB2312" charset="0"/>
              </a:rPr>
              <a:t>道德</a:t>
            </a:r>
            <a:r>
              <a:rPr lang="zh-CN" altLang="en-US" sz="4000" b="1" kern="0" dirty="0">
                <a:solidFill>
                  <a:schemeClr val="bg1"/>
                </a:solidFill>
                <a:latin typeface="Arial"/>
                <a:ea typeface="楷体_GB2312" charset="0"/>
                <a:cs typeface="楷体_GB2312" charset="0"/>
              </a:rPr>
              <a:t>”</a:t>
            </a:r>
            <a:r>
              <a:rPr lang="zh-CN" altLang="en-US" sz="4000" b="1" kern="0" dirty="0">
                <a:solidFill>
                  <a:schemeClr val="bg1"/>
                </a:solidFill>
                <a:latin typeface="楷体_GB2312" charset="0"/>
                <a:ea typeface="楷体_GB2312" charset="0"/>
                <a:cs typeface="楷体_GB2312" charset="0"/>
              </a:rPr>
              <a:t>一词最早来源于拉丁语的</a:t>
            </a:r>
            <a:r>
              <a:rPr lang="zh-CN" altLang="en-US" sz="4000" b="1" kern="0" dirty="0">
                <a:solidFill>
                  <a:schemeClr val="bg1"/>
                </a:solidFill>
                <a:latin typeface="Arial"/>
                <a:ea typeface="楷体_GB2312" charset="0"/>
                <a:cs typeface="楷体_GB2312" charset="0"/>
              </a:rPr>
              <a:t>“</a:t>
            </a:r>
            <a:r>
              <a:rPr lang="zh-CN" altLang="en-US" sz="4000" b="1" kern="0" dirty="0">
                <a:solidFill>
                  <a:schemeClr val="bg1"/>
                </a:solidFill>
                <a:latin typeface="楷体_GB2312" charset="0"/>
                <a:ea typeface="楷体_GB2312" charset="0"/>
                <a:cs typeface="楷体_GB2312" charset="0"/>
              </a:rPr>
              <a:t>moralis</a:t>
            </a:r>
            <a:r>
              <a:rPr lang="zh-CN" altLang="en-US" sz="4000" b="1" kern="0" dirty="0">
                <a:solidFill>
                  <a:schemeClr val="bg1"/>
                </a:solidFill>
                <a:latin typeface="Arial"/>
                <a:ea typeface="楷体_GB2312" charset="0"/>
                <a:cs typeface="楷体_GB2312" charset="0"/>
              </a:rPr>
              <a:t>”</a:t>
            </a:r>
            <a:r>
              <a:rPr lang="zh-CN" altLang="en-US" sz="4000" b="1" kern="0" dirty="0">
                <a:solidFill>
                  <a:schemeClr val="bg1"/>
                </a:solidFill>
                <a:latin typeface="楷体_GB2312" charset="0"/>
                <a:ea typeface="楷体_GB2312" charset="0"/>
                <a:cs typeface="楷体_GB2312" charset="0"/>
              </a:rPr>
              <a:t>，其原意是风俗习惯、性格的意思</a:t>
            </a:r>
            <a:r>
              <a:rPr lang="zh-CN" altLang="en-US" sz="4000" b="1" kern="0" dirty="0" smtClean="0">
                <a:solidFill>
                  <a:schemeClr val="bg1"/>
                </a:solidFill>
                <a:latin typeface="楷体_GB2312" charset="0"/>
                <a:ea typeface="楷体_GB2312" charset="0"/>
                <a:cs typeface="楷体_GB2312" charset="0"/>
              </a:rPr>
              <a:t>，后逐步引申为原则规范</a:t>
            </a:r>
            <a:r>
              <a:rPr lang="zh-CN" altLang="en-US" sz="4000" b="1" kern="0" dirty="0">
                <a:solidFill>
                  <a:schemeClr val="bg1"/>
                </a:solidFill>
                <a:latin typeface="楷体_GB2312" charset="0"/>
                <a:ea typeface="楷体_GB2312" charset="0"/>
                <a:cs typeface="楷体_GB2312" charset="0"/>
              </a:rPr>
              <a:t>、行为品质、善恶评价等方面的意思。</a:t>
            </a:r>
          </a:p>
          <a:p>
            <a:pPr>
              <a:lnSpc>
                <a:spcPct val="150000"/>
              </a:lnSpc>
            </a:pPr>
            <a:r>
              <a:rPr lang="zh-CN" altLang="en-US" sz="40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黑体" charset="0"/>
                <a:ea typeface="黑体" charset="0"/>
                <a:cs typeface="黑体" charset="0"/>
              </a:rPr>
              <a:t> </a:t>
            </a:r>
            <a:endParaRPr lang="zh-CN" altLang="en-US" sz="4000" dirty="0">
              <a:solidFill>
                <a:schemeClr val="bg1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黑体" charset="0"/>
              <a:ea typeface="黑体" charset="0"/>
              <a:cs typeface="黑体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946618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29"/>
          <p:cNvSpPr>
            <a:spLocks noChangeArrowheads="1"/>
          </p:cNvSpPr>
          <p:nvPr/>
        </p:nvSpPr>
        <p:spPr bwMode="auto">
          <a:xfrm>
            <a:off x="251588" y="1991999"/>
            <a:ext cx="8482086" cy="3005951"/>
          </a:xfrm>
          <a:prstGeom prst="rect">
            <a:avLst/>
          </a:prstGeom>
          <a:ln/>
          <a:ex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3200" dirty="0" smtClean="0">
                <a:latin typeface="微软雅黑"/>
                <a:ea typeface="微软雅黑"/>
                <a:cs typeface="微软雅黑"/>
              </a:rPr>
              <a:t>道德</a:t>
            </a:r>
            <a:r>
              <a:rPr lang="zh-CN" altLang="en-US" sz="3200" dirty="0" smtClean="0">
                <a:latin typeface="微软雅黑"/>
                <a:ea typeface="微软雅黑"/>
                <a:cs typeface="微软雅黑"/>
              </a:rPr>
              <a:t>属于上层建筑的范畴，</a:t>
            </a:r>
            <a:r>
              <a:rPr lang="zh-CN" altLang="zh-CN" sz="3200" dirty="0" smtClean="0">
                <a:latin typeface="微软雅黑"/>
                <a:ea typeface="微软雅黑"/>
                <a:cs typeface="微软雅黑"/>
              </a:rPr>
              <a:t>是一种</a:t>
            </a:r>
            <a:r>
              <a:rPr lang="zh-CN" altLang="zh-CN" sz="3200" dirty="0">
                <a:latin typeface="微软雅黑"/>
                <a:ea typeface="微软雅黑"/>
                <a:cs typeface="微软雅黑"/>
              </a:rPr>
              <a:t>特殊的</a:t>
            </a:r>
            <a:r>
              <a:rPr lang="zh-CN" altLang="zh-CN" sz="3200" dirty="0" smtClean="0">
                <a:latin typeface="微软雅黑"/>
                <a:ea typeface="微软雅黑"/>
                <a:cs typeface="微软雅黑"/>
              </a:rPr>
              <a:t>社会意识形式</a:t>
            </a:r>
            <a:r>
              <a:rPr lang="zh-CN" altLang="en-US" sz="3200" dirty="0" smtClean="0">
                <a:latin typeface="微软雅黑"/>
                <a:ea typeface="微软雅黑"/>
                <a:cs typeface="微软雅黑"/>
              </a:rPr>
              <a:t>。</a:t>
            </a:r>
            <a:r>
              <a:rPr lang="zh-CN" altLang="zh-CN" sz="3200" dirty="0" smtClean="0">
                <a:latin typeface="微软雅黑"/>
                <a:ea typeface="微软雅黑"/>
                <a:cs typeface="微软雅黑"/>
              </a:rPr>
              <a:t>它是以善恶为评价</a:t>
            </a:r>
            <a:r>
              <a:rPr lang="zh-CN" altLang="zh-CN" sz="3200" dirty="0">
                <a:latin typeface="微软雅黑"/>
                <a:ea typeface="微软雅黑"/>
                <a:cs typeface="微软雅黑"/>
              </a:rPr>
              <a:t>方式，主要依靠社会舆论、传统习俗和内心信念来发挥作用的行为规范的总和。 </a:t>
            </a:r>
            <a:endParaRPr lang="zh-CN" altLang="en-US" sz="3200" dirty="0" smtClean="0">
              <a:latin typeface="微软雅黑"/>
              <a:ea typeface="微软雅黑"/>
              <a:cs typeface="微软雅黑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078492" y="0"/>
            <a:ext cx="116921" cy="92831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720" tIns="33859" rIns="67720" bIns="33859" anchor="ctr"/>
          <a:lstStyle/>
          <a:p>
            <a:pPr algn="ctr" defTabSz="902915">
              <a:defRPr/>
            </a:pPr>
            <a:endParaRPr lang="zh-CN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1248834" y="285247"/>
            <a:ext cx="121960" cy="643063"/>
          </a:xfrm>
          <a:prstGeom prst="rect">
            <a:avLst/>
          </a:prstGeom>
          <a:solidFill>
            <a:srgbClr val="1D8D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720" tIns="33859" rIns="67720" bIns="33859" anchor="ctr"/>
          <a:lstStyle/>
          <a:p>
            <a:pPr algn="ctr" defTabSz="902074">
              <a:defRPr/>
            </a:pPr>
            <a:endParaRPr lang="zh-CN" altLang="en-US" sz="1100">
              <a:solidFill>
                <a:srgbClr val="FFFFFF"/>
              </a:solidFill>
              <a:latin typeface="微软雅黑" pitchFamily="82" charset="2"/>
            </a:endParaRPr>
          </a:p>
        </p:txBody>
      </p:sp>
      <p:sp>
        <p:nvSpPr>
          <p:cNvPr id="16" name="矩形 34"/>
          <p:cNvSpPr>
            <a:spLocks noChangeArrowheads="1"/>
          </p:cNvSpPr>
          <p:nvPr/>
        </p:nvSpPr>
        <p:spPr bwMode="auto">
          <a:xfrm>
            <a:off x="1417159" y="298123"/>
            <a:ext cx="6200825" cy="6888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7720" tIns="33859" rIns="67720" bIns="33859">
            <a:spAutoFit/>
          </a:bodyPr>
          <a:lstStyle/>
          <a:p>
            <a:pPr defTabSz="676304">
              <a:lnSpc>
                <a:spcPct val="112000"/>
              </a:lnSpc>
            </a:pPr>
            <a:r>
              <a:rPr lang="zh-CN" altLang="en-US" sz="3600" b="1" dirty="0">
                <a:solidFill>
                  <a:srgbClr val="0000B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方正小标宋简体" charset="0"/>
                <a:ea typeface="方正小标宋简体" charset="0"/>
                <a:cs typeface="方正小标宋简体" charset="0"/>
              </a:rPr>
              <a:t>一、道德</a:t>
            </a:r>
            <a:r>
              <a:rPr lang="zh-CN" altLang="en-US" sz="3600" b="1" dirty="0" smtClean="0">
                <a:solidFill>
                  <a:srgbClr val="0000B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方正小标宋简体" charset="0"/>
                <a:ea typeface="方正小标宋简体" charset="0"/>
                <a:cs typeface="方正小标宋简体" charset="0"/>
              </a:rPr>
              <a:t>的定义</a:t>
            </a:r>
            <a:endParaRPr lang="en-US" altLang="zh-CN" sz="3600" b="1" dirty="0">
              <a:solidFill>
                <a:srgbClr val="1D8DE5"/>
              </a:solidFill>
              <a:latin typeface="微软雅黑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94234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1078492" y="0"/>
            <a:ext cx="116921" cy="92831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720" tIns="33859" rIns="67720" bIns="33859" anchor="ctr"/>
          <a:lstStyle/>
          <a:p>
            <a:pPr algn="ctr" defTabSz="902915">
              <a:defRPr/>
            </a:pPr>
            <a:endParaRPr lang="zh-CN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1248834" y="285247"/>
            <a:ext cx="121960" cy="643063"/>
          </a:xfrm>
          <a:prstGeom prst="rect">
            <a:avLst/>
          </a:prstGeom>
          <a:solidFill>
            <a:srgbClr val="1D8D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720" tIns="33859" rIns="67720" bIns="33859" anchor="ctr"/>
          <a:lstStyle/>
          <a:p>
            <a:pPr algn="ctr" defTabSz="902074">
              <a:defRPr/>
            </a:pPr>
            <a:endParaRPr lang="zh-CN" altLang="en-US" sz="1100">
              <a:solidFill>
                <a:srgbClr val="FFFFFF"/>
              </a:solidFill>
              <a:latin typeface="微软雅黑" pitchFamily="82" charset="2"/>
            </a:endParaRPr>
          </a:p>
        </p:txBody>
      </p:sp>
      <p:sp>
        <p:nvSpPr>
          <p:cNvPr id="16" name="矩形 34"/>
          <p:cNvSpPr>
            <a:spLocks noChangeArrowheads="1"/>
          </p:cNvSpPr>
          <p:nvPr/>
        </p:nvSpPr>
        <p:spPr bwMode="auto">
          <a:xfrm>
            <a:off x="1417159" y="298123"/>
            <a:ext cx="6200825" cy="6888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7720" tIns="33859" rIns="67720" bIns="33859">
            <a:spAutoFit/>
          </a:bodyPr>
          <a:lstStyle/>
          <a:p>
            <a:pPr defTabSz="676304">
              <a:lnSpc>
                <a:spcPct val="112000"/>
              </a:lnSpc>
            </a:pPr>
            <a:r>
              <a:rPr lang="zh-CN" altLang="en-US" sz="3600" b="1" dirty="0" smtClean="0">
                <a:solidFill>
                  <a:srgbClr val="0000B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方正小标宋简体" charset="0"/>
                <a:ea typeface="方正小标宋简体" charset="0"/>
                <a:cs typeface="方正小标宋简体" charset="0"/>
              </a:rPr>
              <a:t>二、道德的起源</a:t>
            </a:r>
            <a:endParaRPr lang="en-US" altLang="zh-CN" sz="3600" b="1" dirty="0">
              <a:solidFill>
                <a:srgbClr val="1D8DE5"/>
              </a:solidFill>
              <a:latin typeface="微软雅黑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90285" y="1175296"/>
            <a:ext cx="8454572" cy="520142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buFontTx/>
              <a:buNone/>
            </a:pPr>
            <a:r>
              <a:rPr lang="zh-CN" altLang="en-US" sz="4000" b="1" dirty="0" smtClean="0">
                <a:solidFill>
                  <a:srgbClr val="FFFF00"/>
                </a:solidFill>
                <a:latin typeface="黑体"/>
                <a:ea typeface="黑体"/>
                <a:cs typeface="黑体"/>
              </a:rPr>
              <a:t>1</a:t>
            </a:r>
            <a:r>
              <a:rPr lang="zh-CN" altLang="en-US" sz="4000" b="1" dirty="0">
                <a:solidFill>
                  <a:srgbClr val="FFFF00"/>
                </a:solidFill>
                <a:latin typeface="黑体"/>
                <a:ea typeface="黑体"/>
                <a:cs typeface="黑体"/>
              </a:rPr>
              <a:t>.</a:t>
            </a:r>
            <a:r>
              <a:rPr lang="zh-CN" altLang="en-US" sz="4000" b="1" dirty="0" smtClean="0">
                <a:solidFill>
                  <a:srgbClr val="FFFF00"/>
                </a:solidFill>
                <a:latin typeface="黑体"/>
                <a:ea typeface="黑体"/>
                <a:cs typeface="黑体"/>
              </a:rPr>
              <a:t>神启论</a:t>
            </a:r>
            <a:r>
              <a:rPr lang="zh-CN" altLang="en-US" sz="3200" b="1" dirty="0">
                <a:solidFill>
                  <a:srgbClr val="FFFF00"/>
                </a:solidFill>
              </a:rPr>
              <a:t>：</a:t>
            </a:r>
            <a:r>
              <a:rPr lang="zh-CN" altLang="en-US" sz="3600" b="1" dirty="0">
                <a:solidFill>
                  <a:srgbClr val="FFFF00"/>
                </a:solidFill>
                <a:latin typeface="黑体"/>
                <a:ea typeface="黑体"/>
                <a:cs typeface="黑体"/>
              </a:rPr>
              <a:t>认为道德起源于“天”的旨意或“上帝”的启示。</a:t>
            </a:r>
          </a:p>
          <a:p>
            <a:pPr>
              <a:buFontTx/>
              <a:buNone/>
            </a:pPr>
            <a:r>
              <a:rPr lang="zh-CN" altLang="en-US" sz="3200" b="1" dirty="0"/>
              <a:t>   </a:t>
            </a:r>
            <a:r>
              <a:rPr lang="zh-CN" altLang="en-US" sz="2800" b="1" dirty="0"/>
              <a:t>（1）</a:t>
            </a:r>
            <a:r>
              <a:rPr lang="zh-CN" altLang="en-US" sz="2800" b="1" dirty="0" smtClean="0"/>
              <a:t>孔子：天生德于予</a:t>
            </a:r>
            <a:endParaRPr lang="zh-CN" altLang="en-US" sz="2800" b="1" dirty="0"/>
          </a:p>
          <a:p>
            <a:pPr>
              <a:buFontTx/>
              <a:buNone/>
            </a:pPr>
            <a:r>
              <a:rPr lang="zh-CN" altLang="en-US" sz="2800" b="1" dirty="0" smtClean="0"/>
              <a:t>   （2）西方宗教伦理学也认为道德根源于   “</a:t>
            </a:r>
            <a:r>
              <a:rPr lang="zh-CN" altLang="en-US" sz="2800" b="1" dirty="0"/>
              <a:t>上帝”的启示</a:t>
            </a:r>
            <a:r>
              <a:rPr lang="zh-CN" altLang="en-US" sz="2800" b="1" dirty="0" smtClean="0"/>
              <a:t>。</a:t>
            </a:r>
            <a:endParaRPr lang="en-US" altLang="zh-CN" sz="2800" b="1" dirty="0" smtClean="0"/>
          </a:p>
          <a:p>
            <a:pPr>
              <a:buFontTx/>
              <a:buNone/>
            </a:pPr>
            <a:r>
              <a:rPr lang="zh-CN" altLang="zh-CN" sz="2800" b="1" dirty="0"/>
              <a:t> </a:t>
            </a:r>
            <a:r>
              <a:rPr lang="zh-CN" altLang="en-US" sz="2800" b="1" dirty="0" smtClean="0"/>
              <a:t>    例如“摩西十诫”</a:t>
            </a:r>
            <a:r>
              <a:rPr lang="zh-CN" altLang="en-US" sz="2800" b="1" dirty="0"/>
              <a:t>在西方道德发展上被称为“黄金定律</a:t>
            </a:r>
            <a:r>
              <a:rPr lang="zh-CN" altLang="en-US" sz="2800" b="1" dirty="0" smtClean="0"/>
              <a:t>”</a:t>
            </a:r>
          </a:p>
          <a:p>
            <a:r>
              <a:rPr lang="zh-CN" altLang="en-US" sz="2800" b="1" dirty="0" smtClean="0"/>
              <a:t>“摩西十诫”部分内容：</a:t>
            </a:r>
            <a:r>
              <a:rPr lang="zh-CN" altLang="en-US" sz="2800" dirty="0" smtClean="0"/>
              <a:t> “</a:t>
            </a:r>
            <a:r>
              <a:rPr lang="zh-CN" altLang="en-US" sz="2800" dirty="0"/>
              <a:t>当孝敬</a:t>
            </a:r>
            <a:r>
              <a:rPr lang="zh-CN" altLang="en-US" sz="2800" dirty="0" smtClean="0"/>
              <a:t>父母”“</a:t>
            </a:r>
            <a:r>
              <a:rPr lang="zh-CN" altLang="en-US" sz="2800" dirty="0"/>
              <a:t>不可杀人。</a:t>
            </a:r>
            <a:r>
              <a:rPr lang="zh-CN" altLang="en-US" sz="2800" dirty="0" smtClean="0"/>
              <a:t>”“</a:t>
            </a:r>
            <a:r>
              <a:rPr lang="zh-CN" altLang="en-US" sz="2800" dirty="0"/>
              <a:t>不可奸淫。</a:t>
            </a:r>
            <a:r>
              <a:rPr lang="zh-CN" altLang="en-US" sz="2800" dirty="0" smtClean="0"/>
              <a:t>”“</a:t>
            </a:r>
            <a:r>
              <a:rPr lang="zh-CN" altLang="en-US" sz="2800" dirty="0"/>
              <a:t>不可偷盗。</a:t>
            </a:r>
            <a:r>
              <a:rPr lang="zh-CN" altLang="en-US" sz="2800" dirty="0" smtClean="0"/>
              <a:t>”“</a:t>
            </a:r>
            <a:r>
              <a:rPr lang="zh-CN" altLang="en-US" sz="2800" dirty="0"/>
              <a:t>不可做假见证陷害人。</a:t>
            </a:r>
            <a:r>
              <a:rPr lang="zh-CN" altLang="en-US" sz="2800" dirty="0" smtClean="0"/>
              <a:t>”“</a:t>
            </a:r>
            <a:r>
              <a:rPr lang="zh-CN" altLang="en-US" sz="2800" dirty="0"/>
              <a:t>不可贪恋他人的</a:t>
            </a:r>
            <a:r>
              <a:rPr lang="zh-CN" altLang="en-US" sz="2800" dirty="0" smtClean="0"/>
              <a:t>房屋、并他一切所有 的”</a:t>
            </a:r>
            <a:endParaRPr lang="en-US" altLang="zh-CN" sz="2800" b="1" dirty="0" smtClean="0"/>
          </a:p>
        </p:txBody>
      </p:sp>
    </p:spTree>
    <p:extLst>
      <p:ext uri="{BB962C8B-B14F-4D97-AF65-F5344CB8AC3E}">
        <p14:creationId xmlns:p14="http://schemas.microsoft.com/office/powerpoint/2010/main" val="415951270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1078492" y="0"/>
            <a:ext cx="116921" cy="92831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720" tIns="33859" rIns="67720" bIns="33859" anchor="ctr"/>
          <a:lstStyle/>
          <a:p>
            <a:pPr algn="ctr" defTabSz="902915">
              <a:defRPr/>
            </a:pPr>
            <a:endParaRPr lang="zh-CN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1248834" y="285247"/>
            <a:ext cx="121960" cy="643063"/>
          </a:xfrm>
          <a:prstGeom prst="rect">
            <a:avLst/>
          </a:prstGeom>
          <a:solidFill>
            <a:srgbClr val="1D8D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720" tIns="33859" rIns="67720" bIns="33859" anchor="ctr"/>
          <a:lstStyle/>
          <a:p>
            <a:pPr algn="ctr" defTabSz="902074">
              <a:defRPr/>
            </a:pPr>
            <a:endParaRPr lang="zh-CN" altLang="en-US" sz="1100">
              <a:solidFill>
                <a:srgbClr val="FFFFFF"/>
              </a:solidFill>
              <a:latin typeface="微软雅黑" pitchFamily="82" charset="2"/>
            </a:endParaRPr>
          </a:p>
        </p:txBody>
      </p:sp>
      <p:sp>
        <p:nvSpPr>
          <p:cNvPr id="16" name="矩形 34"/>
          <p:cNvSpPr>
            <a:spLocks noChangeArrowheads="1"/>
          </p:cNvSpPr>
          <p:nvPr/>
        </p:nvSpPr>
        <p:spPr bwMode="auto">
          <a:xfrm>
            <a:off x="1417159" y="298123"/>
            <a:ext cx="6200825" cy="6888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67720" tIns="33859" rIns="67720" bIns="33859">
            <a:spAutoFit/>
          </a:bodyPr>
          <a:lstStyle/>
          <a:p>
            <a:pPr defTabSz="676304">
              <a:lnSpc>
                <a:spcPct val="112000"/>
              </a:lnSpc>
            </a:pPr>
            <a:r>
              <a:rPr lang="zh-CN" altLang="en-US" sz="3600" b="1" dirty="0">
                <a:solidFill>
                  <a:srgbClr val="0000B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方正小标宋简体" charset="0"/>
                <a:ea typeface="方正小标宋简体" charset="0"/>
                <a:cs typeface="方正小标宋简体" charset="0"/>
              </a:rPr>
              <a:t>二、道德</a:t>
            </a:r>
            <a:r>
              <a:rPr lang="zh-CN" altLang="en-US" sz="3600" b="1" dirty="0" smtClean="0">
                <a:solidFill>
                  <a:srgbClr val="0000B0"/>
                </a:solidFill>
                <a:effectLst>
                  <a:outerShdw blurRad="38100" dist="38100" dir="2700000" algn="tl">
                    <a:srgbClr val="DDDDDD"/>
                  </a:outerShdw>
                </a:effectLst>
                <a:latin typeface="方正小标宋简体" charset="0"/>
                <a:ea typeface="方正小标宋简体" charset="0"/>
                <a:cs typeface="方正小标宋简体" charset="0"/>
              </a:rPr>
              <a:t>的起源</a:t>
            </a:r>
            <a:endParaRPr lang="en-US" altLang="zh-CN" sz="3600" b="1" dirty="0">
              <a:solidFill>
                <a:srgbClr val="1D8DE5"/>
              </a:solidFill>
              <a:latin typeface="微软雅黑" charset="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26571" y="1621864"/>
            <a:ext cx="8454572" cy="463921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zh-CN" altLang="en-US" sz="4000" dirty="0" smtClean="0">
                <a:solidFill>
                  <a:srgbClr val="FFFF00"/>
                </a:solidFill>
                <a:latin typeface="黑体" charset="0"/>
                <a:ea typeface="黑体" charset="0"/>
                <a:cs typeface="黑体" charset="0"/>
              </a:rPr>
              <a:t>2.天赋论</a:t>
            </a:r>
            <a:r>
              <a:rPr lang="zh-CN" altLang="en-US" sz="4000" dirty="0">
                <a:solidFill>
                  <a:srgbClr val="FFFF00"/>
                </a:solidFill>
                <a:latin typeface="黑体" charset="0"/>
                <a:ea typeface="黑体" charset="0"/>
                <a:cs typeface="黑体" charset="0"/>
              </a:rPr>
              <a:t>：</a:t>
            </a:r>
            <a:r>
              <a:rPr lang="zh-CN" altLang="en-US" sz="3600" dirty="0">
                <a:solidFill>
                  <a:srgbClr val="FFFF00"/>
                </a:solidFill>
                <a:latin typeface="黑体"/>
                <a:ea typeface="黑体"/>
                <a:cs typeface="黑体"/>
              </a:rPr>
              <a:t>认为道德起源于人类的天性或自然本性</a:t>
            </a:r>
            <a:r>
              <a:rPr lang="zh-CN" altLang="en-US" sz="3600" dirty="0" smtClean="0">
                <a:solidFill>
                  <a:srgbClr val="FFFF00"/>
                </a:solidFill>
                <a:latin typeface="黑体"/>
                <a:ea typeface="黑体"/>
                <a:cs typeface="黑体"/>
              </a:rPr>
              <a:t>。</a:t>
            </a:r>
            <a:endParaRPr lang="en-US" altLang="zh-CN" sz="3600" dirty="0" smtClean="0">
              <a:solidFill>
                <a:srgbClr val="FFFF00"/>
              </a:solidFill>
              <a:latin typeface="黑体"/>
              <a:ea typeface="黑体"/>
              <a:cs typeface="黑体"/>
            </a:endParaRPr>
          </a:p>
          <a:p>
            <a:pPr>
              <a:lnSpc>
                <a:spcPct val="80000"/>
              </a:lnSpc>
            </a:pPr>
            <a:endParaRPr lang="zh-CN" altLang="en-US" sz="3200" dirty="0">
              <a:solidFill>
                <a:srgbClr val="3333FF"/>
              </a:solidFill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zh-CN" altLang="en-US" sz="3200" dirty="0" smtClean="0"/>
              <a:t>（1）</a:t>
            </a:r>
            <a:r>
              <a:rPr lang="zh-CN" altLang="en-US" sz="3200" dirty="0">
                <a:latin typeface="黑体" charset="0"/>
                <a:ea typeface="黑体" charset="0"/>
                <a:cs typeface="黑体" charset="0"/>
              </a:rPr>
              <a:t>孟子认为：人天生就有四种</a:t>
            </a:r>
            <a:r>
              <a:rPr lang="zh-CN" altLang="en-US" sz="3200" dirty="0" smtClean="0">
                <a:latin typeface="Arial"/>
                <a:ea typeface="黑体" charset="0"/>
                <a:cs typeface="黑体" charset="0"/>
              </a:rPr>
              <a:t>“</a:t>
            </a:r>
            <a:r>
              <a:rPr lang="zh-CN" altLang="en-US" sz="3200" dirty="0" smtClean="0">
                <a:latin typeface="黑体" charset="0"/>
                <a:ea typeface="黑体" charset="0"/>
                <a:cs typeface="黑体" charset="0"/>
              </a:rPr>
              <a:t>善端</a:t>
            </a:r>
            <a:r>
              <a:rPr lang="zh-CN" altLang="en-US" sz="3200" dirty="0" smtClean="0">
                <a:latin typeface="Arial"/>
                <a:ea typeface="黑体" charset="0"/>
                <a:cs typeface="黑体" charset="0"/>
              </a:rPr>
              <a:t>”</a:t>
            </a:r>
            <a:r>
              <a:rPr lang="zh-CN" altLang="en-US" sz="3200" dirty="0" smtClean="0">
                <a:latin typeface="黑体" charset="0"/>
                <a:ea typeface="黑体" charset="0"/>
                <a:cs typeface="黑体" charset="0"/>
              </a:rPr>
              <a:t>：</a:t>
            </a:r>
            <a:r>
              <a:rPr lang="zh-CN" altLang="en-US" sz="3200" dirty="0" smtClean="0">
                <a:latin typeface="Arial"/>
                <a:ea typeface="黑体" charset="0"/>
                <a:cs typeface="黑体" charset="0"/>
              </a:rPr>
              <a:t>“</a:t>
            </a:r>
            <a:r>
              <a:rPr lang="zh-CN" altLang="en-US" sz="3200" dirty="0" smtClean="0">
                <a:latin typeface="黑体" charset="0"/>
                <a:ea typeface="黑体" charset="0"/>
                <a:cs typeface="黑体" charset="0"/>
              </a:rPr>
              <a:t>恻隐之心</a:t>
            </a:r>
            <a:r>
              <a:rPr lang="zh-CN" altLang="en-US" sz="3200" dirty="0" smtClean="0">
                <a:latin typeface="Arial"/>
                <a:ea typeface="黑体" charset="0"/>
                <a:cs typeface="黑体" charset="0"/>
              </a:rPr>
              <a:t>”</a:t>
            </a:r>
            <a:r>
              <a:rPr lang="zh-CN" altLang="en-US" sz="3200" dirty="0" smtClean="0">
                <a:latin typeface="黑体" charset="0"/>
                <a:ea typeface="黑体" charset="0"/>
                <a:cs typeface="黑体" charset="0"/>
              </a:rPr>
              <a:t>；</a:t>
            </a:r>
            <a:r>
              <a:rPr lang="zh-CN" altLang="en-US" sz="3200" dirty="0" smtClean="0">
                <a:latin typeface="Arial"/>
                <a:ea typeface="黑体" charset="0"/>
                <a:cs typeface="黑体" charset="0"/>
              </a:rPr>
              <a:t>“</a:t>
            </a:r>
            <a:r>
              <a:rPr lang="zh-CN" altLang="en-US" sz="3200" dirty="0" smtClean="0">
                <a:latin typeface="黑体" charset="0"/>
                <a:ea typeface="黑体" charset="0"/>
                <a:cs typeface="黑体" charset="0"/>
              </a:rPr>
              <a:t>羞恶之心</a:t>
            </a:r>
            <a:r>
              <a:rPr lang="zh-CN" altLang="en-US" sz="3200" dirty="0" smtClean="0">
                <a:latin typeface="Arial"/>
                <a:ea typeface="黑体" charset="0"/>
                <a:cs typeface="黑体" charset="0"/>
              </a:rPr>
              <a:t>”</a:t>
            </a:r>
            <a:r>
              <a:rPr lang="zh-CN" altLang="en-US" sz="3200" dirty="0" smtClean="0">
                <a:latin typeface="黑体" charset="0"/>
                <a:ea typeface="黑体" charset="0"/>
                <a:cs typeface="黑体" charset="0"/>
              </a:rPr>
              <a:t>；</a:t>
            </a:r>
            <a:r>
              <a:rPr lang="zh-CN" altLang="en-US" sz="3200" dirty="0" smtClean="0">
                <a:latin typeface="Arial"/>
                <a:ea typeface="黑体" charset="0"/>
                <a:cs typeface="黑体" charset="0"/>
              </a:rPr>
              <a:t>“</a:t>
            </a:r>
            <a:r>
              <a:rPr lang="zh-CN" altLang="en-US" sz="3200" dirty="0" smtClean="0">
                <a:latin typeface="黑体" charset="0"/>
                <a:ea typeface="黑体" charset="0"/>
                <a:cs typeface="黑体" charset="0"/>
              </a:rPr>
              <a:t>辞让之心</a:t>
            </a:r>
            <a:r>
              <a:rPr lang="zh-CN" altLang="en-US" sz="3200" dirty="0" smtClean="0">
                <a:latin typeface="Arial"/>
                <a:ea typeface="黑体" charset="0"/>
                <a:cs typeface="黑体" charset="0"/>
              </a:rPr>
              <a:t>”</a:t>
            </a:r>
            <a:r>
              <a:rPr lang="zh-CN" altLang="en-US" sz="3200" dirty="0" smtClean="0">
                <a:latin typeface="黑体" charset="0"/>
                <a:ea typeface="黑体" charset="0"/>
                <a:cs typeface="黑体" charset="0"/>
              </a:rPr>
              <a:t>；</a:t>
            </a:r>
            <a:r>
              <a:rPr lang="zh-CN" altLang="en-US" sz="3200" dirty="0" smtClean="0">
                <a:latin typeface="Arial"/>
                <a:ea typeface="黑体" charset="0"/>
                <a:cs typeface="黑体" charset="0"/>
              </a:rPr>
              <a:t>“</a:t>
            </a:r>
            <a:r>
              <a:rPr lang="zh-CN" altLang="en-US" sz="3200" dirty="0" smtClean="0">
                <a:latin typeface="黑体" charset="0"/>
                <a:ea typeface="黑体" charset="0"/>
                <a:cs typeface="黑体" charset="0"/>
              </a:rPr>
              <a:t>是非之心</a:t>
            </a:r>
            <a:r>
              <a:rPr lang="zh-CN" altLang="en-US" sz="3200" dirty="0" smtClean="0">
                <a:latin typeface="Arial"/>
                <a:ea typeface="黑体" charset="0"/>
                <a:cs typeface="黑体" charset="0"/>
              </a:rPr>
              <a:t>”</a:t>
            </a:r>
            <a:r>
              <a:rPr lang="zh-CN" altLang="en-US" sz="3200" dirty="0" smtClean="0">
                <a:latin typeface="黑体" charset="0"/>
                <a:ea typeface="黑体" charset="0"/>
                <a:cs typeface="黑体" charset="0"/>
              </a:rPr>
              <a:t>； </a:t>
            </a:r>
            <a:r>
              <a:rPr lang="zh-CN" altLang="en-US" sz="3200" dirty="0" smtClean="0">
                <a:latin typeface="Arial"/>
                <a:ea typeface="黑体" charset="0"/>
                <a:cs typeface="黑体" charset="0"/>
              </a:rPr>
              <a:t>“</a:t>
            </a:r>
            <a:r>
              <a:rPr lang="zh-CN" altLang="en-US" sz="3200" dirty="0" smtClean="0">
                <a:latin typeface="黑体" charset="0"/>
                <a:ea typeface="黑体" charset="0"/>
                <a:cs typeface="黑体" charset="0"/>
              </a:rPr>
              <a:t>仁义礼智，非由外铄我也，我固有之。</a:t>
            </a:r>
            <a:r>
              <a:rPr lang="zh-CN" altLang="en-US" sz="3200" dirty="0" smtClean="0">
                <a:latin typeface="Arial"/>
                <a:ea typeface="黑体" charset="0"/>
                <a:cs typeface="黑体" charset="0"/>
              </a:rPr>
              <a:t>”</a:t>
            </a:r>
            <a:endParaRPr lang="zh-CN" altLang="en-US" sz="3200" dirty="0" smtClean="0">
              <a:latin typeface="黑体" charset="0"/>
              <a:ea typeface="黑体" charset="0"/>
              <a:cs typeface="黑体" charset="0"/>
            </a:endParaRPr>
          </a:p>
          <a:p>
            <a:pPr>
              <a:lnSpc>
                <a:spcPct val="80000"/>
              </a:lnSpc>
              <a:buFontTx/>
              <a:buNone/>
            </a:pPr>
            <a:endParaRPr lang="zh-CN" altLang="en-US" sz="3200" dirty="0" smtClean="0">
              <a:latin typeface="黑体" charset="0"/>
              <a:ea typeface="黑体" charset="0"/>
              <a:cs typeface="黑体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zh-CN" altLang="en-US" sz="3200" dirty="0" smtClean="0"/>
              <a:t>（2）</a:t>
            </a:r>
            <a:r>
              <a:rPr lang="zh-CN" altLang="en-US" sz="3200" dirty="0" smtClean="0">
                <a:latin typeface="隶书" charset="0"/>
                <a:ea typeface="黑体" charset="0"/>
                <a:cs typeface="黑体" charset="0"/>
              </a:rPr>
              <a:t>康德认为：具有普遍道德价值的东西来自</a:t>
            </a:r>
            <a:r>
              <a:rPr lang="zh-CN" altLang="en-US" sz="3200" dirty="0" smtClean="0">
                <a:solidFill>
                  <a:schemeClr val="bg1"/>
                </a:solidFill>
                <a:latin typeface="隶书" charset="0"/>
                <a:ea typeface="黑体" charset="0"/>
                <a:cs typeface="黑体" charset="0"/>
              </a:rPr>
              <a:t>人的理性本身</a:t>
            </a:r>
            <a:r>
              <a:rPr lang="zh-CN" altLang="en-US" sz="3200" dirty="0" smtClean="0">
                <a:latin typeface="隶书" charset="0"/>
                <a:ea typeface="黑体" charset="0"/>
                <a:cs typeface="黑体" charset="0"/>
              </a:rPr>
              <a:t>的善良意志，道德就是这种善良意志所发出的绝对命令</a:t>
            </a:r>
            <a:r>
              <a:rPr lang="zh-CN" altLang="en-US" sz="3200" dirty="0" smtClean="0">
                <a:latin typeface="楷体_GB2312" charset="0"/>
                <a:ea typeface="黑体" charset="0"/>
                <a:cs typeface="黑体" charset="0"/>
              </a:rPr>
              <a:t>。</a:t>
            </a:r>
            <a:endParaRPr lang="zh-CN" altLang="en-US" sz="3200" dirty="0">
              <a:latin typeface="楷体_GB2312" charset="0"/>
              <a:ea typeface="黑体" charset="0"/>
              <a:cs typeface="黑体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883092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慕课视频PPT模板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慕课视频PPT模板" id="{C0D43286-792F-1843-BB20-9B574E6277EB}" vid="{2FA26125-13AD-C041-A2A3-9635242B05DC}"/>
    </a:ext>
  </a:extLst>
</a:theme>
</file>

<file path=ppt/theme/theme3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2524</TotalTime>
  <Words>2889</Words>
  <Application>Microsoft Office PowerPoint</Application>
  <PresentationFormat>全屏显示(4:3)</PresentationFormat>
  <Paragraphs>249</Paragraphs>
  <Slides>51</Slides>
  <Notes>11</Notes>
  <HiddenSlides>0</HiddenSlides>
  <MMClips>0</MMClips>
  <ScaleCrop>false</ScaleCrop>
  <HeadingPairs>
    <vt:vector size="4" baseType="variant">
      <vt:variant>
        <vt:lpstr>主题</vt:lpstr>
      </vt:variant>
      <vt:variant>
        <vt:i4>2</vt:i4>
      </vt:variant>
      <vt:variant>
        <vt:lpstr>幻灯片标题</vt:lpstr>
      </vt:variant>
      <vt:variant>
        <vt:i4>51</vt:i4>
      </vt:variant>
    </vt:vector>
  </HeadingPairs>
  <TitlesOfParts>
    <vt:vector size="53" baseType="lpstr">
      <vt:lpstr>自定义设计方案</vt:lpstr>
      <vt:lpstr>慕课视频PPT模板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一、着眼“四个全面”战略布局加强道德建设</vt:lpstr>
      <vt:lpstr>一、着眼“四个全面”战略布局加强道德建设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Qiqi Wang</dc:creator>
  <cp:lastModifiedBy>zeng</cp:lastModifiedBy>
  <cp:revision>545</cp:revision>
  <dcterms:created xsi:type="dcterms:W3CDTF">2016-09-25T08:00:33Z</dcterms:created>
  <dcterms:modified xsi:type="dcterms:W3CDTF">2017-10-09T08:56:37Z</dcterms:modified>
</cp:coreProperties>
</file>